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338" r:id="rId6"/>
    <p:sldId id="331" r:id="rId7"/>
    <p:sldId id="341" r:id="rId8"/>
    <p:sldId id="379" r:id="rId9"/>
    <p:sldId id="343" r:id="rId10"/>
    <p:sldId id="344" r:id="rId11"/>
    <p:sldId id="345" r:id="rId12"/>
    <p:sldId id="348" r:id="rId13"/>
    <p:sldId id="347" r:id="rId14"/>
    <p:sldId id="351" r:id="rId15"/>
    <p:sldId id="350" r:id="rId16"/>
    <p:sldId id="352" r:id="rId17"/>
    <p:sldId id="354" r:id="rId18"/>
    <p:sldId id="355" r:id="rId19"/>
    <p:sldId id="356" r:id="rId20"/>
    <p:sldId id="359" r:id="rId21"/>
    <p:sldId id="360" r:id="rId22"/>
    <p:sldId id="361" r:id="rId23"/>
    <p:sldId id="363" r:id="rId24"/>
    <p:sldId id="364" r:id="rId25"/>
    <p:sldId id="365" r:id="rId26"/>
    <p:sldId id="366" r:id="rId27"/>
    <p:sldId id="367" r:id="rId28"/>
    <p:sldId id="368" r:id="rId29"/>
    <p:sldId id="370" r:id="rId30"/>
    <p:sldId id="371" r:id="rId31"/>
    <p:sldId id="373" r:id="rId32"/>
    <p:sldId id="374" r:id="rId33"/>
    <p:sldId id="376" r:id="rId34"/>
    <p:sldId id="357" r:id="rId35"/>
    <p:sldId id="396" r:id="rId36"/>
    <p:sldId id="362" r:id="rId37"/>
    <p:sldId id="369" r:id="rId38"/>
    <p:sldId id="372" r:id="rId39"/>
    <p:sldId id="377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28" r:id="rId57"/>
    <p:sldId id="314" r:id="rId58"/>
    <p:sldId id="316" r:id="rId5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4759F-57D0-4FC4-864D-6189F7E50B37}" v="2881" dt="2025-10-12T06:55:46.466"/>
    <p1510:client id="{D6C186FC-22D7-46C2-8010-47C3AC562607}" v="792" dt="2025-10-12T05:40:09.768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withandrea.com/articles/flutter-text-field-form-validation/" TargetMode="External"/><Relationship Id="rId3" Type="http://schemas.openxmlformats.org/officeDocument/2006/relationships/hyperlink" Target="https://api.flutter.dev/flutter/material/ElevatedButton-class.html" TargetMode="External"/><Relationship Id="rId7" Type="http://schemas.openxmlformats.org/officeDocument/2006/relationships/hyperlink" Target="https://api.flutter.dev/flutter/material/TextField-class.html" TargetMode="External"/><Relationship Id="rId2" Type="http://schemas.openxmlformats.org/officeDocument/2006/relationships/hyperlink" Target="https://api.flutter.dev/flutter/material/FloatingActionButton-clas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pi.flutter.dev/flutter/material/IconButton-class.html" TargetMode="External"/><Relationship Id="rId5" Type="http://schemas.openxmlformats.org/officeDocument/2006/relationships/hyperlink" Target="https://api.flutter.dev/flutter/material/OutlinedButton-class.html" TargetMode="External"/><Relationship Id="rId4" Type="http://schemas.openxmlformats.org/officeDocument/2006/relationships/hyperlink" Target="https://api.flutter.dev/flutter/material/TextButton-class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42" y="2833688"/>
            <a:ext cx="106150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Buttons </a:t>
            </a:r>
            <a:r>
              <a:rPr lang="en-US" altLang="ru-UA" sz="6000" b="1" err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và</a:t>
            </a:r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 Input Widgets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8709AD-A933-3938-0AC5-E900F625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944" y="3837593"/>
            <a:ext cx="35618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Bùi Trịnh Thế Viên – 22KTMT2</a:t>
            </a:r>
          </a:p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Kim Gia Bảo – 22KTMT2</a:t>
            </a:r>
            <a:endParaRPr lang="ru-UA" altLang="ru-UA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5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8C4-4925-9210-C0AD-D40213A6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D80644A-7406-F6F7-0AAC-D5019188C7DD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F2B52617-3C1F-E47A-1286-79F58410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2D9652C-009C-1A45-B590-F4692DC6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D660C0A-8A1A-EFAF-A9F9-5AB95C4984B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FCCB62F-8114-5AA2-A4BE-512DB49E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121C59-1A02-3EA1-3F19-D79EE210AD1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54777D2-BFD2-A2C1-88DF-72563EA7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32AB0D-2C68-0882-9562-F41D00A624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28391A3-583B-E08C-DF0F-A3E5F851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4928F2-619D-2B5F-8441-A2CE5256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5FCCCBA4-F922-CFDE-AA1E-19383927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A81A7-4083-23FF-7419-D1DC5E8894E1}"/>
              </a:ext>
            </a:extLst>
          </p:cNvPr>
          <p:cNvGrpSpPr/>
          <p:nvPr/>
        </p:nvGrpSpPr>
        <p:grpSpPr>
          <a:xfrm>
            <a:off x="145858" y="2676179"/>
            <a:ext cx="5916748" cy="2630250"/>
            <a:chOff x="11758" y="2743965"/>
            <a:chExt cx="5916748" cy="2630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80A980-93B5-2582-7C8F-0C5DFB2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6" t="17627" r="9546" b="17155"/>
            <a:stretch>
              <a:fillRect/>
            </a:stretch>
          </p:blipFill>
          <p:spPr>
            <a:xfrm>
              <a:off x="11758" y="2743965"/>
              <a:ext cx="5916748" cy="26302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82A562-2EF6-A92A-76A4-FF5CD1AFC2E8}"/>
                </a:ext>
              </a:extLst>
            </p:cNvPr>
            <p:cNvSpPr/>
            <p:nvPr/>
          </p:nvSpPr>
          <p:spPr>
            <a:xfrm>
              <a:off x="619841" y="4610712"/>
              <a:ext cx="1873002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E0CC1B6-93F6-6C8B-DA9A-A880A97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14985" r="10750" b="70921"/>
          <a:stretch>
            <a:fillRect/>
          </a:stretch>
        </p:blipFill>
        <p:spPr>
          <a:xfrm>
            <a:off x="145858" y="2307264"/>
            <a:ext cx="5361700" cy="757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68C2E2-8A03-A8A2-5D80-19B5AD59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29416" r="10750" b="13557"/>
          <a:stretch>
            <a:fillRect/>
          </a:stretch>
        </p:blipFill>
        <p:spPr>
          <a:xfrm>
            <a:off x="6226310" y="2084411"/>
            <a:ext cx="5638984" cy="3222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294563-69F6-F3EA-7B4F-C56A4C22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30" t="14985" r="10750" b="70921"/>
          <a:stretch>
            <a:fillRect/>
          </a:stretch>
        </p:blipFill>
        <p:spPr>
          <a:xfrm>
            <a:off x="3614420" y="2307264"/>
            <a:ext cx="2448186" cy="75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0FA431-026C-5EF0-A53C-D468A4B3C232}"/>
              </a:ext>
            </a:extLst>
          </p:cNvPr>
          <p:cNvSpPr/>
          <p:nvPr/>
        </p:nvSpPr>
        <p:spPr>
          <a:xfrm>
            <a:off x="6568796" y="2084410"/>
            <a:ext cx="2894911" cy="222853"/>
          </a:xfrm>
          <a:prstGeom prst="rect">
            <a:avLst/>
          </a:prstGeom>
          <a:noFill/>
          <a:ln w="57150">
            <a:solidFill>
              <a:srgbClr val="58BEFA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7431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E70-FDF1-05FA-25DF-9ED97211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B8787-D90F-FD54-8281-CCF99F603A8A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F59906D-6CFA-311F-C950-044584A25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873C5C-5383-7525-23F6-892FD7919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061E940A-8748-C290-262F-41958CA1099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BF45AB0-D2D0-AA85-C182-1D8A41A0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B79F2-C140-C34F-F2B3-13C2B5EFA738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88B79D-571B-E964-9A93-6E00B63E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F9C7E9-529D-F8EB-3023-4B4CB04E2A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E6E636F-A6CD-3F97-91B5-BD97C2272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C4DC996-E188-039A-AE75-EC710B296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13EC30BF-03C7-6083-5619-FDFD9AF3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299509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2D0A-EFA3-7289-D356-1A617D92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4" t="10666" r="13040" b="11556"/>
          <a:stretch>
            <a:fillRect/>
          </a:stretch>
        </p:blipFill>
        <p:spPr>
          <a:xfrm>
            <a:off x="3647973" y="1029813"/>
            <a:ext cx="4643120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9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F82-E1F0-CE95-E095-9A2F7563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F502E41-E520-AFA6-017A-A5C54ED0FF14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6507632-23B4-B4DD-88DF-D4996977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C058C1A-3B73-15A6-AFF7-F5AE3EE0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4722CD23-D917-12AF-2F52-6BDAE661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A6D078F-F944-858A-4AA0-4A32734E3F1E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408995C-A051-96D4-58ED-BD576F0C637B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CA742F88-241D-E69C-DB81-F5BED4E4B5EA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70DCF32-03CF-38B8-58AE-D7E7C372A10E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FBBC63D3-3305-509A-CE73-B6E8C5AFEABF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CB9CA5-52F4-A698-9ADF-57D35628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218A3-3023-CF45-AA53-0E7A274B7EC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F1533E4-9120-4F71-FC4D-1116C859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0A4E0F8-36C0-CAC5-6777-0961F7DA8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7CBE-F368-2C5E-68B9-03111F4A59F0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650A065-C922-B063-23B1-E7A28359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FB44925-0176-73BB-66E8-C379EED57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E607E-A3C0-0684-D9E1-CEF2E6147BFD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6BCEA38-8385-BEAB-E57C-A8DA1165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7877A7A-AEF8-09BE-1243-5E19E437E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CA628C-E823-1583-4F99-CE2D36EFE089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1525D3E-FBD3-029D-97D1-0427C4FA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906B41A-C0A7-0091-8648-8A8E04FD2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0A98DA79-5B9B-CF56-3FE8-A4675CB7B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57B8F-A759-09D0-580A-F0E263E3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8428-AD91-353E-50AE-6CF5B85F6F69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4ED79050-1524-FA83-D7BD-FFE7AD588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188F-4A57-60EE-FBDB-0E8367E4FE9D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6FD3937-63C4-50C9-C953-88DAD71C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9ED152B-A4AE-B85E-6B1C-FE03D0679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BBD3-7072-A378-8084-B0F1FCC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620EABC-D1B8-2122-21CC-056E46D3C80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E1BF9DE-F313-25A7-D83E-77A07C7A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97BE108-D30C-509C-4A6A-0C5A91F2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FB374248-9930-0FB8-A5D3-66F8BD77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E84085AF-214E-F23B-5101-CD1CD2E33D2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23DC3AE-44C5-FC2D-3C11-47395BFAF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22DD344-BE8B-DFD1-0401-1FADCFC9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EB0647-79C1-264A-34A1-3833A2A008B8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F6C7E99A-1511-5767-E8A4-670F91EA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74" y="3669669"/>
            <a:ext cx="62228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hiệu ứng đổ bóng trong Flutter.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837ED6-9064-8DB5-67CF-FF0FD4BF1EA6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7087E1D-F550-48A4-E3B3-A71BCF383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F0C54D-20A6-1FC3-E3BC-9C3DB2EBA3E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EA0869B-9FBC-F9A5-85FE-937B5384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4770B80-6DFF-ABBC-9DFE-102A1B37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B3866A-2EF8-9B82-F66F-352491C2BE6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D795BD-0FB1-0371-CAFF-56B9A8F58A5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5C4E49E-06EA-34D4-4592-5E8ADC81381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CBCBC7D-2FD2-E036-3A3F-BAC99367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136" y="436425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8" name="Picture 1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E13458-D2E4-DFB9-4AF1-59F36078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10" y="1799242"/>
            <a:ext cx="7965440" cy="16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E44-5C73-6476-1F83-CAA671C6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CFC0A7-5126-F216-B7EB-AC7AE6C29E1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CF9AE5A-D7CA-4E3C-7183-4DCF1F0B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A494548-BC56-ECAD-C6F9-3C56F09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A5CF671-43E8-7BD5-FFED-C0EE1D1A34C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0606F21-3B3D-74B6-6E88-24CCF1E9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F61EE-967F-4BB6-FEF0-4A934F5FA82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5CE7D84-98DE-2475-8F2B-CCFF0978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CC3E89-C85A-1F76-3E75-30059AE054D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CD158D2-69F6-57DA-2A53-8CD11BABD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64CC8D6-C59D-6ECC-B8E4-017975652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6520D-7051-127F-9EA9-CEF4B0CC8E38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737577-D82E-218C-3460-A2F4CFA93A6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AB7FABA-B26D-0A38-3BC8-9305B53EE2D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23A87E3-B858-3AF5-BE20-4B2521CE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774" y="154956"/>
            <a:ext cx="66877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của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56C6-44DC-853B-13CE-3C1752D5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9136" r="14824" b="18234"/>
          <a:stretch>
            <a:fillRect/>
          </a:stretch>
        </p:blipFill>
        <p:spPr>
          <a:xfrm>
            <a:off x="431131" y="2659474"/>
            <a:ext cx="5162534" cy="3669006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E3AC636-3F8D-7D80-FA19-3509AC275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81" y="780801"/>
            <a:ext cx="7292898" cy="149215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12151-5835-3657-AF98-C9736328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441"/>
              </p:ext>
            </p:extLst>
          </p:nvPr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3154-51AD-BC98-E195-99541CA5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459A03-76E4-23F0-D990-FC95060B49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246AB45-0850-D5BF-CCD5-C04F51B6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59A95B9-01EB-FA93-09A9-C17572717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3699BFA-2131-E0BC-3620-FE5B6DBAF93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A0C0230-4E1D-7E2E-701A-078778D3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FAE3BB-DEFC-CAD2-6885-26F8B2A6A6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F8D13F2-0CDA-63D4-6974-5F50C93A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52778E-92AD-B742-5889-FC466F61F6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A58D8E4-8020-6510-5404-BC8A1A3E8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585B7F-ADFA-A9AF-0610-E492AA21D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84F839-43CF-5F96-BD6B-0317D3C7E55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C7133B5-9737-7055-739B-685BBA3709D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058E163-2F30-18C1-3453-05D12EBA11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712E37E-FC52-886B-CB9B-81791F69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A136-C962-53E2-03F7-9C8BA87A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4186" r="12312" b="15467"/>
          <a:stretch>
            <a:fillRect/>
          </a:stretch>
        </p:blipFill>
        <p:spPr>
          <a:xfrm>
            <a:off x="311456" y="1942816"/>
            <a:ext cx="5154620" cy="351764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75B502-3407-6C4B-5003-A1BAA07B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7211"/>
              </p:ext>
            </p:extLst>
          </p:nvPr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3705-1093-7E48-EEFE-A2708CC9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8DC536-2543-C66E-8BB5-F135AB41F76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21160A-ADB8-5A80-C3BE-42CB9CA5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6E2DFA2-C13D-33C9-C5CE-6C7BBC8E7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C061C71-B5BF-6676-3C37-AAE029402C1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BE2A765-DC15-1339-0D27-1A4F7CE3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A2975-4C32-CAB5-6420-CA193A9A6A2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06FCA6C-54F7-1F49-00EE-6446E3C5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37DB75-6860-CBE9-84D0-6F638EEF242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605AD6C-4CF3-16D2-FF6D-BAEB6746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453CD2-32B2-A6BB-4418-5611352F9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8AEFC6-7BC2-D50D-8B1C-41102703AC7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C8CC45A-2A2A-C416-6ED4-07236CAD84B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2CD8E7-EB3F-84DB-BA62-67E700899E5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42C398A-AC3E-3D1B-9A16-DEF9F6F62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7F96F-A42B-D55A-4918-C7B83967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5" t="9985" r="13363" b="9720"/>
          <a:stretch>
            <a:fillRect/>
          </a:stretch>
        </p:blipFill>
        <p:spPr>
          <a:xfrm>
            <a:off x="759324" y="947285"/>
            <a:ext cx="4465603" cy="5506721"/>
          </a:xfrm>
          <a:prstGeom prst="rect">
            <a:avLst/>
          </a:prstGeom>
        </p:spPr>
      </p:pic>
      <p:pic>
        <p:nvPicPr>
          <p:cNvPr id="8" name="Picture 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C7FF2AA-C8BB-2E7E-5319-56A6E258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44" y="2806304"/>
            <a:ext cx="6086856" cy="12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162A-DD6A-E2E3-FBEE-CE74FF5A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AB9E3D-5D75-2350-BEC9-DA153A6A229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F8AB131-B391-6071-54EB-49BFB29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9EEA346-B6F4-F146-3E0E-1E9A5C2A8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47C8AC0-2349-D1C5-BACD-7D2A0E3A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BFC957D-6BC2-DAA7-621B-49866F6D5C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F7B0987-3304-ECB3-3777-95D3D438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AC5BF58-0426-10FA-1BF3-C7FA8061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71CE798-6A1C-6D55-FCEE-694DFFA692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3BF0388-1E7A-6FDF-6380-3056558D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5" y="3669669"/>
            <a:ext cx="622125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viền (outline) và nền trong suốt.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B50B28-90EE-5F16-BC35-F1F18B50E00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C0893C4-091F-819B-1626-6D147B4C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59FE01-A6CE-2CB0-4152-07EA08586AA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9A33991-1BEC-70C3-5AE1-E9DB129EB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4D15B79-9142-D21B-63E9-B05F0D09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08135B-6590-2872-B806-F425CAF53D8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559BACB-D028-EC84-6951-F5EADD264B1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FACBD58-02A1-93FE-3A5D-8DCC83DBE73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5594D4F-5549-062F-2A45-83F863970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05" y="395686"/>
            <a:ext cx="3965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B60C6-8F75-2A35-BDF8-CB95D0DE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5" t="50117" r="8603" b="41778"/>
          <a:stretch>
            <a:fillRect/>
          </a:stretch>
        </p:blipFill>
        <p:spPr>
          <a:xfrm>
            <a:off x="2536059" y="1821869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8783-B2B3-FE57-9A87-27524568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C2E0A-3744-2E3B-560A-CCB0BCD65E2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C68D763-8FF5-8A3F-A196-016A23411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0E3A2F1-AE08-974C-C1E8-FE5124937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D7BDC73-681C-FE9E-414A-641E3DAEB151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4B3AF43-2FA9-7153-D37A-1DC682BD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51549A-9A21-BAF3-C54B-C61207C211E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7B6DF29-375F-70D6-A56C-0FEA2226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FD1242-DA89-B73E-E72A-492AB67AF9C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F1924B2-336C-381D-F369-98F91F3EB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1D60B6E-BBDE-4C5D-860F-5C19555BB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60310E-0F99-B53E-95DE-D48E382992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F3AB353-6C2A-0178-FBFF-157A154B94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98CDAC8-A98A-F6A9-6CC2-E25AB231D0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294311-850B-8F28-93D0-90705446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407" y="154956"/>
            <a:ext cx="57964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7A0E-9416-0338-BF3F-60256D78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1108" r="15143" b="18607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F1484-EF2D-C2B5-47AD-443771B0B6F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56004C-C8C5-32E6-B6C6-4A032B91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2509442" y="895041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0E84-8781-A9C4-15FF-A6D2F32E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F9A591F-6107-78A6-2FA5-DEC5687D884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1067357-D0A6-B787-76DE-D90CADDA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A874A26-93A6-EDBE-9E1D-29370B9D1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28FE1FB-9B90-7B9A-0AD8-58B235A24613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351E2D0-4040-6C1A-D92A-FC0EFC33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72E23-6582-E6D5-B47F-166F65EACD1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D18A7DE-1DA5-F99F-6049-70489B98C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986EEF-BA13-D6CE-9300-AB3F1E7B3EF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2C8249F-386B-F4AD-2EE1-A2BDD6866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0521645-223D-EAA1-711A-C0F5A5827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AD0216-41D7-F3D8-BB16-05769393F10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9001EC-850D-EB55-BBB2-EC5BBA08B53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2E5AA4C-AC37-029D-3FA7-46998E0E8B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2A5353A-3B9C-9643-F81A-0D98EE37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7028E-3CE2-624E-E377-84AA18B3C7B6}"/>
              </a:ext>
            </a:extLst>
          </p:cNvPr>
          <p:cNvGrpSpPr/>
          <p:nvPr/>
        </p:nvGrpSpPr>
        <p:grpSpPr>
          <a:xfrm>
            <a:off x="591308" y="1081663"/>
            <a:ext cx="4833828" cy="5403014"/>
            <a:chOff x="3714346" y="819811"/>
            <a:chExt cx="4854123" cy="5425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95069-E15A-0A3C-B84D-9886DF24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14" t="10811" r="10916" b="10074"/>
            <a:stretch>
              <a:fillRect/>
            </a:stretch>
          </p:blipFill>
          <p:spPr>
            <a:xfrm>
              <a:off x="3714346" y="819811"/>
              <a:ext cx="4854123" cy="54256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90D8-C831-0EF3-5442-58C60DE12DCE}"/>
                </a:ext>
              </a:extLst>
            </p:cNvPr>
            <p:cNvSpPr/>
            <p:nvPr/>
          </p:nvSpPr>
          <p:spPr>
            <a:xfrm>
              <a:off x="4685829" y="4812663"/>
              <a:ext cx="3791826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09EAD03-0485-1489-4A4E-A0422B1F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5700276" y="3008588"/>
            <a:ext cx="6246074" cy="13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39AB-E39C-627E-90D2-F52629C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889DB3E1-AE25-9618-7A8E-41B33BDD03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077B5DDA-0EC3-9880-4DCA-44A0EFA1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18343E2D-503C-0921-1265-28799D220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E5ED024-12AE-182D-BA8B-613D1ABF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35C9709F-7C80-B38B-A758-6164C82E0A82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D3ADE14-DA00-230F-63D6-B3C0C369F6A1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B4C47E5-E65E-7CF1-2349-E7A0C69E6593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921CC45-2E63-F9C8-FA17-9D2C1171C3C4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4CDAE080-F3BA-FCB4-5CB6-ABDC73B362D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AA88D0-3C0A-D1E8-8554-DA21541E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3C039-B430-1617-5496-1CF4EB08B66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F3EAE42-DED7-E45B-997E-0FB8608E4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3392E9F-82A6-C8A7-E9C2-15DFD2395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782F214-C9BA-5926-A899-9596383572FB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7B0CDDD-9B5E-91AF-D5ED-A48AD3044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7DB96F8-1EA5-5A69-BB09-B989E2792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ED1D0-EDC9-6C69-D862-EACFB4ACA0D2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0B4E84A-492E-2AB2-05F5-619B606A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6F7C066-D8B1-5055-53D0-951340F4B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7E8930-1409-6252-95E2-3B55C19418FF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4504B0ED-CA17-8398-3185-D7924235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8822260-0597-1D54-297B-62ADFEF8E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CEFC3CD7-F015-48D1-EED6-91BFB3B58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4934E-FDFC-7991-6AD8-B107773F2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81F97-F26A-1791-E200-8F7F58F86402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BEB7326C-F24E-342B-F847-3052C1BC6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840A1-8A76-ED77-FE9A-2DAF9F9A83C1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B58808E-5809-45F3-31C8-6BE17243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D844429F-D68D-B40C-6822-1250CA3A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7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4355-12C4-0428-D907-3F31FB05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897256-79F4-3EEB-D8E3-C6161708F556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15A5C9B-76B1-D778-4446-F2B714603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E83567-B5D1-8FC0-F73C-ACAF3154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5E2115B-15A1-9534-EAB3-0DFE56AC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DC651BA6-ABFC-1DBF-2B86-E760052E7B5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26EC41-9346-7FA5-7A64-764EC82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476F83-3C67-E4F1-0E67-C90EE336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685BD8E-15D5-D807-E642-AB9909B3EF11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05DD12B-9A38-CA96-6682-248BD49B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186" y="3535352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chỉ có text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315251-EB80-1E6A-D34E-60EC95FE9D0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6D7067D-3EA9-C258-466E-C830EEEA0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50DE83-2F6A-71D4-D723-17A895406C9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F81CBA9-FE8B-4D3B-E340-3122BF89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771FCEE-C92C-106E-C439-18FE9C29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293671-19A6-A3CC-EDFC-13F65BF735C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281DC22-F088-4627-68EE-EE400147292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7CA672D-3F6F-6C41-5C82-8F25AB75412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944C34F-D64C-D2D0-47A0-0919006D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5B6D1-83E0-8FFD-204F-64F1C24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4" t="58386" r="9650" b="35287"/>
          <a:stretch>
            <a:fillRect/>
          </a:stretch>
        </p:blipFill>
        <p:spPr>
          <a:xfrm>
            <a:off x="1900035" y="1709260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B3AF-7284-9BAB-F6E8-F6FAC675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3B27538-E171-2EC6-E233-C283313B3B7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4BBE1E2-8967-63B9-2357-41F715A6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5D452900-F0A2-38C3-B525-7E68A209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EE3BB11-DD0B-ED29-1CEF-AA543F3D094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FDD3044-2641-9E66-1262-6EE1EE5D4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1C666C-7D0A-2D90-4C81-B9999852A5D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CA0D44C-B1B8-7299-B07B-BD94A3E94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BE3AF0-00FB-0018-4685-EE1B455DA1D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3FF6A81-4ADF-47C7-0B77-E6659E018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78E4B82-32B0-16FE-3501-6ABF8D67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A8920C-8999-3222-E3AC-57E1F0D12EE6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A13BD02-EB93-F946-53E1-077DA02868D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363FDC6-A561-E483-1F9B-D0E456B5FA3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1BF6C5-2BED-F965-473E-C07BD4E7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54956"/>
            <a:ext cx="48506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8ED7D-40F4-4CEA-B96C-D09F8B12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21871" r="15367" b="21871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AEC0FF-E7EB-B3B9-21B2-4A83493FA10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FF899A-7677-B9A8-8028-4AA553A9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1900035" y="947415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4125-B700-E0B3-D91B-E58CCF46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9F769D-D5ED-8649-D475-C3211430B5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0E98599-F091-E6E5-9815-84A7E6D2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8417CA8-AFDE-C066-044C-BB81B067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26A4A6A-1E16-CD2B-645A-4039170524B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1A49339-36CD-3ED4-B76E-60A11E60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93DC41-DC6C-02F9-BF5D-C4710BE3FB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EC64FD-B222-F38C-CBE6-E9B4F6209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FEC030-67EC-7E8A-AF34-203612880E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92ABF6-1F9D-AB87-F447-A0D2EC33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DFCD768-C8CE-B674-6035-41445738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D09617-0FCD-3688-0558-36ED2149471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0C54EDF-30DC-B81B-44F1-BC9A8EF1E1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F3B1392-BF06-F9E5-9923-DB7FD0EC7B0A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2D8309-183B-DF5F-9699-451BD2D9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t="16791" r="10728" b="17236"/>
          <a:stretch>
            <a:fillRect/>
          </a:stretch>
        </p:blipFill>
        <p:spPr>
          <a:xfrm>
            <a:off x="311456" y="2216448"/>
            <a:ext cx="5154620" cy="295052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A4F25C-3FB9-38D3-7DDC-2E025D03A586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sp>
        <p:nvSpPr>
          <p:cNvPr id="3" name="Rectangle 31">
            <a:extLst>
              <a:ext uri="{FF2B5EF4-FFF2-40B4-BE49-F238E27FC236}">
                <a16:creationId xmlns:a16="http://schemas.microsoft.com/office/drawing/2014/main" id="{6E634F48-BF32-586C-334C-5A732F5E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9491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131A-9320-4414-C99D-9848AD0D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58A0A2-7CBB-7F42-2F9B-B2A9A558F7D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73195B0-E7B4-EF6F-42D7-AEAFB67A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F5E9B45-8B27-43A9-8F9B-37633F17B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BDE69D7-39D5-C5A7-C7D9-746D6781C7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C08504B-BE2A-A43D-A0CD-C54B4192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B4DEE2-EC70-E38E-789B-C5C9ADCBDA3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BF0EC6E-1BE2-46CB-193B-CA8CB48E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CFE34D-2AEC-0DA4-BD2D-C2DC3ABBDA97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B92B9A2-8BC7-61B3-C384-E8810592E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1E999E7-A2EA-A310-A865-F37B7C3D6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2CB4CC-3AA6-FE13-ED04-78EE99B9DBEA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540590F-E827-322F-8A4D-560AB6EB8A7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643DD6D-C554-DCD9-977B-3D3CCA5168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AAC159-D711-E46B-098C-A15373EB7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11803" r="10634" b="11477"/>
          <a:stretch>
            <a:fillRect/>
          </a:stretch>
        </p:blipFill>
        <p:spPr>
          <a:xfrm>
            <a:off x="224707" y="779418"/>
            <a:ext cx="7710318" cy="5721640"/>
          </a:xfrm>
          <a:prstGeom prst="rect">
            <a:avLst/>
          </a:prstGeom>
        </p:spPr>
      </p:pic>
      <p:sp>
        <p:nvSpPr>
          <p:cNvPr id="3" name="Rectangle 31">
            <a:extLst>
              <a:ext uri="{FF2B5EF4-FFF2-40B4-BE49-F238E27FC236}">
                <a16:creationId xmlns:a16="http://schemas.microsoft.com/office/drawing/2014/main" id="{AD884026-E2FB-F706-D54B-EF748A03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110720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2D212-6464-B61C-77B3-A9F7045E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8096004" y="3155978"/>
            <a:ext cx="3679436" cy="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364A-163C-9A67-06BE-6EE13C1A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BEB8895-9F6F-E98B-150A-4384D4C74B1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8A55ABA-8CED-DE09-BC03-DC72DBC0E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78D03D-BC73-DAB7-6028-9C682BA7F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6E3EA8A-1B0A-4A14-B820-891B0F38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CF15034-154C-03CD-7FA2-344971E4000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2E7777E-2B4F-D070-6206-86D682305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1AC598B-C055-F473-E14E-0F99CA34B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DC126D-7E0F-A76F-41A6-B64E0418CC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0E909C0-7677-B0BA-4F81-7A48634CF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41" y="3669669"/>
            <a:ext cx="625812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hiển thị icon (hình ảnh) thay vì text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1862E2-713E-DF7C-EFEE-0B35E2C68E3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D7C6093-F142-1CEE-2E42-DFCBACF8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A391C7-00E3-25FD-DAFD-307D493166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4EF4152-5FAD-DC98-CDEA-F3073AE11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4995F92-56F9-BCE3-4D77-83D2E42FB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0AD382-56BD-6EA3-011B-A832A045D15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0DABBAA-A760-95F2-96E0-A41A115E6D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DF24013-348F-242F-CEB8-1606C540955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E237F24-0146-508E-3A2D-90B8CE3F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9" y="436425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0DDDA-8611-B3D2-DC1F-9A29F4E1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5" t="69215" r="5544" b="13697"/>
          <a:stretch>
            <a:fillRect/>
          </a:stretch>
        </p:blipFill>
        <p:spPr>
          <a:xfrm>
            <a:off x="3596640" y="1463639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5A1F-7C9E-0789-450B-5F55E7FE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B2B83-F81A-15E3-4259-C25B7E4D17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F2DAF45-BE1A-E20D-323A-4C4EB9F4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992AD7C-29CC-1A87-B009-7A477EC2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B64ABC22-7749-96D4-CF91-222B7373BF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0875913-3A00-96CC-44F4-05595A61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242902-11E9-5015-B629-C7CA877D7CCB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602800B-BF43-0317-0CB3-DFD46D93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64B390-4061-1BBE-CF9C-D8480B432A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08C5FD7-13F6-E9F2-2801-FFC4E5483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DCD167-3D71-05F9-6B5B-4F57FC4F5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EEFF93-16CE-225A-E61E-604317C3625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346A37EF-3B25-19FF-8F9B-AEE6D33B354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F942EA0-2F18-FECE-DF45-6D39F78F9D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1C76CBA-55AB-A3AA-FE8D-87B895C5C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01" y="154956"/>
            <a:ext cx="48458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C0234-7D20-446D-451D-FD5773F2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8101" r="16188" b="18101"/>
          <a:stretch>
            <a:fillRect/>
          </a:stretch>
        </p:blipFill>
        <p:spPr>
          <a:xfrm>
            <a:off x="258372" y="1437916"/>
            <a:ext cx="5184752" cy="45274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04853-9627-A550-4342-F28CCA296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35393"/>
              </p:ext>
            </p:extLst>
          </p:nvPr>
        </p:nvGraphicFramePr>
        <p:xfrm>
          <a:off x="5673413" y="647399"/>
          <a:ext cx="6299799" cy="61398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99933">
                  <a:extLst>
                    <a:ext uri="{9D8B030D-6E8A-4147-A177-3AD203B41FA5}">
                      <a16:colId xmlns:a16="http://schemas.microsoft.com/office/drawing/2014/main" val="2881703996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263655339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073519658"/>
                    </a:ext>
                  </a:extLst>
                </a:gridCol>
              </a:tblGrid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0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99169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hiển thị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9983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Kích thước icon (default: 24)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2036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hover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06483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9050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disabledColor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disabled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6392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giao diện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425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isSelected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Trạng thái toggle (MD3)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0607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selectedIcon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khi isSelected = true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8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2E1F-B4E3-C30F-643A-BC5EBD6C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ECF76-A9B1-6A77-000B-C09AAEB5D1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9EF13B3-3D07-C706-C071-76A7FC8F4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C8AE673-DE95-D205-6521-FB06447D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3A72CCD-FDC6-9DFD-6699-6ECDF33859A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36B53A2-8146-4280-0317-7309DE64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4B0373-4D8C-F3C4-7C1D-44B34DB9A35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7167F7B-7049-491C-5A8B-3515B834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7ACDFE-BAC2-555D-7BC9-6F03976BD4E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81A2F75-B39E-AF65-8163-7D2CA2C5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3AC1DC0-ECC1-FA00-88AF-3A9F82369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801C3D-2A48-DFCF-522B-1B71D195E43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508BB81-FCC8-65BA-B725-E1DF9B5B3F6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E7909CC-FCB2-FBE7-9BA2-5529F489EF8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31">
            <a:extLst>
              <a:ext uri="{FF2B5EF4-FFF2-40B4-BE49-F238E27FC236}">
                <a16:creationId xmlns:a16="http://schemas.microsoft.com/office/drawing/2014/main" id="{84A3D9F2-B271-1D64-7F41-4BF5CC49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8" y="110720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7F7C-5AD9-10EE-CC19-9428109E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6" t="43508" r="14552" b="7260"/>
          <a:stretch>
            <a:fillRect/>
          </a:stretch>
        </p:blipFill>
        <p:spPr>
          <a:xfrm>
            <a:off x="1268221" y="932809"/>
            <a:ext cx="4691070" cy="553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04094-8D04-E6DF-3B86-3397A342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5" t="69215" r="5544" b="13697"/>
          <a:stretch>
            <a:fillRect/>
          </a:stretch>
        </p:blipFill>
        <p:spPr>
          <a:xfrm>
            <a:off x="6502400" y="2432333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6FB3-725C-4A97-FA14-3646A34E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425750-68DC-4465-27B4-FC1C6E3EA830}"/>
              </a:ext>
            </a:extLst>
          </p:cNvPr>
          <p:cNvGrpSpPr/>
          <p:nvPr/>
        </p:nvGrpSpPr>
        <p:grpSpPr>
          <a:xfrm>
            <a:off x="10383966" y="2394677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007BB24-8920-395A-298D-0F8A4C7F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CB1D05C-51A0-03AE-0B73-6123F1264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8CD93BDD-0DDE-2BEE-EB42-325DE73A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3974F10-E36B-4EBF-FDA6-E98DD0E1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636" y="5560270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C975F62-B090-F0C4-B0E3-8FF7DB89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028BDE-3A92-A5C2-0400-3C5FBAC672A0}"/>
              </a:ext>
            </a:extLst>
          </p:cNvPr>
          <p:cNvSpPr>
            <a:spLocks noEditPoints="1"/>
          </p:cNvSpPr>
          <p:nvPr/>
        </p:nvSpPr>
        <p:spPr bwMode="auto">
          <a:xfrm>
            <a:off x="5035559" y="2861875"/>
            <a:ext cx="6623050" cy="1432499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01467D09-8913-9673-7760-1529FF29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067" y="3092079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nổi trên nộ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i dung.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948448-E75D-0F13-4AF3-A2FDD2F827EE}"/>
              </a:ext>
            </a:extLst>
          </p:cNvPr>
          <p:cNvGrpSpPr/>
          <p:nvPr/>
        </p:nvGrpSpPr>
        <p:grpSpPr>
          <a:xfrm>
            <a:off x="3930215" y="5172785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B10A7A9-509A-05A7-1B9C-4BF347141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E623C3-0126-7ED7-F0A0-867AF75EBE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83261A8-0F2B-C4D2-7E6F-BD36855C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5DB0105-6553-44C1-5236-EDD43D47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E46C82A-4DC1-6B09-8686-5D7C7629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708" y="436425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4B9FA-D7CB-A05A-966D-195E6D3B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27"/>
          <a:stretch>
            <a:fillRect/>
          </a:stretch>
        </p:blipFill>
        <p:spPr>
          <a:xfrm>
            <a:off x="996932" y="1321106"/>
            <a:ext cx="3165231" cy="4586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93DB6-F6E5-98B1-B2A2-183D81B01804}"/>
              </a:ext>
            </a:extLst>
          </p:cNvPr>
          <p:cNvSpPr/>
          <p:nvPr/>
        </p:nvSpPr>
        <p:spPr>
          <a:xfrm>
            <a:off x="3187854" y="2568410"/>
            <a:ext cx="1022528" cy="25672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B53A2-D03D-168E-93CE-DE2D9333AE05}"/>
              </a:ext>
            </a:extLst>
          </p:cNvPr>
          <p:cNvCxnSpPr>
            <a:stCxn id="6" idx="3"/>
          </p:cNvCxnSpPr>
          <p:nvPr/>
        </p:nvCxnSpPr>
        <p:spPr>
          <a:xfrm flipV="1">
            <a:off x="4210382" y="3852033"/>
            <a:ext cx="82517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1.11022E-16 L -0.00117 0.19653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2755 L -2.916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F5C8-245D-E449-DD36-E0FA302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3E186-B0D9-2E7F-5370-4760AABE18F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502DEC2-5491-445F-336B-B11D67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F869D1-8B78-DC19-B6DE-301A46A60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FE737755-7A37-F945-31DF-D7EF845FFA8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DC209F67-BA29-80D0-B50E-80EFE225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53B9FB-41B0-17C6-FE0F-0ED942FDDCC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0A969EF6-AF91-C46F-656B-CAED0D80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9364E0-F159-3FF2-0D70-28FB76949C4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14C73A3-A04A-F111-B156-6D6D09819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4F7B82B-0B26-2A10-6A78-C23808549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B35754-5C08-D909-6B45-735598BF55A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1C1E4C-FE49-1C17-487B-E3D75781ADB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0F5F2C7-89A7-CFC6-DF8E-E4962BC9AAC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E81B6-565D-2998-931B-75541C6E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51144-DC89-87FD-4A96-74E7D2E0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3" t="20667" r="16027" b="20708"/>
          <a:stretch>
            <a:fillRect/>
          </a:stretch>
        </p:blipFill>
        <p:spPr>
          <a:xfrm>
            <a:off x="460553" y="1766975"/>
            <a:ext cx="4780390" cy="331378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9A3C18-9679-0086-F52C-EF49B774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6957"/>
              </p:ext>
            </p:extLst>
          </p:nvPr>
        </p:nvGraphicFramePr>
        <p:xfrm>
          <a:off x="5379089" y="858938"/>
          <a:ext cx="6640773" cy="58351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3591">
                  <a:extLst>
                    <a:ext uri="{9D8B030D-6E8A-4147-A177-3AD203B41FA5}">
                      <a16:colId xmlns:a16="http://schemas.microsoft.com/office/drawing/2014/main" val="3390398610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1031974279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75686767"/>
                    </a:ext>
                  </a:extLst>
                </a:gridCol>
              </a:tblGrid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417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3096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/>
                        <a:t>Nội dung FAB (Icon/Text)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7033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long 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9911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nền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0390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foregroundColor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icon/text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537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Độ cao đổ bóng (default: 6)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68678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heroTag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Object?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Tag cho Hero animation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8139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mini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FAB nhỏ hơn (default: false)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12295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ShapeBorder?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Hình dạng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8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A68D-6ED1-0638-0CE8-27259C9B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7A2FB76-2DB8-C815-B76C-F42AC8D1BB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6258901-EC2B-87A7-7CD2-A3D4E19A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A0FCD9-EEDD-3E22-52E5-A77DCFF7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12EEEF2-A85F-96D3-CA71-CD8B8578565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C548345-B30A-AE64-769B-C1BEDD8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F890FE-4313-D917-8013-008334EC00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22C39F-8AB3-5985-6774-F4A995E6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25BE91-1EBD-1C74-33CA-F8065B338B7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B4C4920-6B59-26F2-5CA2-1A4760B28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06D72CD-86AB-063C-8FAA-6F398248A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2BA506-A7FC-126B-DE46-6279BFA590D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1E650DA-8EA0-50AB-CB5D-127D4700C4A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6D30590-CA1A-16F4-42FB-192DE775CE4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DB0E51A-50BA-C5ED-D728-B21DE4BC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05CDD-23E2-6126-C72A-3749058B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6" t="17401" r="9584" b="16928"/>
          <a:stretch>
            <a:fillRect/>
          </a:stretch>
        </p:blipFill>
        <p:spPr>
          <a:xfrm>
            <a:off x="1087120" y="1330959"/>
            <a:ext cx="9936480" cy="4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AE90772-216F-482B-A255-EFF5539FAD66}"/>
              </a:ext>
            </a:extLst>
          </p:cNvPr>
          <p:cNvSpPr>
            <a:spLocks/>
          </p:cNvSpPr>
          <p:nvPr/>
        </p:nvSpPr>
        <p:spPr bwMode="auto">
          <a:xfrm>
            <a:off x="6347046" y="1419225"/>
            <a:ext cx="5560759" cy="4029075"/>
          </a:xfrm>
          <a:custGeom>
            <a:avLst/>
            <a:gdLst>
              <a:gd name="T0" fmla="*/ 744 w 867"/>
              <a:gd name="T1" fmla="*/ 1056 h 1056"/>
              <a:gd name="T2" fmla="*/ 123 w 867"/>
              <a:gd name="T3" fmla="*/ 1056 h 1056"/>
              <a:gd name="T4" fmla="*/ 0 w 867"/>
              <a:gd name="T5" fmla="*/ 933 h 1056"/>
              <a:gd name="T6" fmla="*/ 0 w 867"/>
              <a:gd name="T7" fmla="*/ 123 h 1056"/>
              <a:gd name="T8" fmla="*/ 123 w 867"/>
              <a:gd name="T9" fmla="*/ 0 h 1056"/>
              <a:gd name="T10" fmla="*/ 744 w 867"/>
              <a:gd name="T11" fmla="*/ 0 h 1056"/>
              <a:gd name="T12" fmla="*/ 867 w 867"/>
              <a:gd name="T13" fmla="*/ 123 h 1056"/>
              <a:gd name="T14" fmla="*/ 867 w 867"/>
              <a:gd name="T15" fmla="*/ 933 h 1056"/>
              <a:gd name="T16" fmla="*/ 744 w 867"/>
              <a:gd name="T17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" h="1056">
                <a:moveTo>
                  <a:pt x="744" y="1056"/>
                </a:moveTo>
                <a:cubicBezTo>
                  <a:pt x="123" y="1056"/>
                  <a:pt x="123" y="1056"/>
                  <a:pt x="123" y="1056"/>
                </a:cubicBezTo>
                <a:cubicBezTo>
                  <a:pt x="55" y="1056"/>
                  <a:pt x="0" y="1001"/>
                  <a:pt x="0" y="93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744" y="0"/>
                  <a:pt x="744" y="0"/>
                  <a:pt x="744" y="0"/>
                </a:cubicBezTo>
                <a:cubicBezTo>
                  <a:pt x="812" y="0"/>
                  <a:pt x="867" y="55"/>
                  <a:pt x="867" y="123"/>
                </a:cubicBezTo>
                <a:cubicBezTo>
                  <a:pt x="867" y="933"/>
                  <a:pt x="867" y="933"/>
                  <a:pt x="867" y="933"/>
                </a:cubicBezTo>
                <a:cubicBezTo>
                  <a:pt x="867" y="1001"/>
                  <a:pt x="812" y="1056"/>
                  <a:pt x="744" y="1056"/>
                </a:cubicBezTo>
                <a:close/>
              </a:path>
            </a:pathLst>
          </a:custGeom>
          <a:gradFill>
            <a:gsLst>
              <a:gs pos="0">
                <a:srgbClr val="70A6F6"/>
              </a:gs>
              <a:gs pos="100000">
                <a:srgbClr val="9B2EE1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1C6D2E-CA58-483A-87A1-8CD4C0C89C82}"/>
              </a:ext>
            </a:extLst>
          </p:cNvPr>
          <p:cNvGrpSpPr/>
          <p:nvPr/>
        </p:nvGrpSpPr>
        <p:grpSpPr>
          <a:xfrm>
            <a:off x="6336362" y="1411288"/>
            <a:ext cx="5582116" cy="4044950"/>
            <a:chOff x="7469188" y="1411288"/>
            <a:chExt cx="3319463" cy="404495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1879CFF2-D856-48C9-B8FE-C360E742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2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35077DC-708B-414F-960A-C3348EE5F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1411288"/>
              <a:ext cx="3319463" cy="4044950"/>
            </a:xfrm>
            <a:custGeom>
              <a:avLst/>
              <a:gdLst>
                <a:gd name="T0" fmla="*/ 746 w 871"/>
                <a:gd name="T1" fmla="*/ 1060 h 1060"/>
                <a:gd name="T2" fmla="*/ 125 w 871"/>
                <a:gd name="T3" fmla="*/ 1060 h 1060"/>
                <a:gd name="T4" fmla="*/ 0 w 871"/>
                <a:gd name="T5" fmla="*/ 935 h 1060"/>
                <a:gd name="T6" fmla="*/ 0 w 871"/>
                <a:gd name="T7" fmla="*/ 125 h 1060"/>
                <a:gd name="T8" fmla="*/ 125 w 871"/>
                <a:gd name="T9" fmla="*/ 0 h 1060"/>
                <a:gd name="T10" fmla="*/ 746 w 871"/>
                <a:gd name="T11" fmla="*/ 0 h 1060"/>
                <a:gd name="T12" fmla="*/ 871 w 871"/>
                <a:gd name="T13" fmla="*/ 125 h 1060"/>
                <a:gd name="T14" fmla="*/ 871 w 871"/>
                <a:gd name="T15" fmla="*/ 935 h 1060"/>
                <a:gd name="T16" fmla="*/ 746 w 871"/>
                <a:gd name="T17" fmla="*/ 1060 h 1060"/>
                <a:gd name="T18" fmla="*/ 125 w 871"/>
                <a:gd name="T19" fmla="*/ 4 h 1060"/>
                <a:gd name="T20" fmla="*/ 3 w 871"/>
                <a:gd name="T21" fmla="*/ 125 h 1060"/>
                <a:gd name="T22" fmla="*/ 3 w 871"/>
                <a:gd name="T23" fmla="*/ 935 h 1060"/>
                <a:gd name="T24" fmla="*/ 125 w 871"/>
                <a:gd name="T25" fmla="*/ 1056 h 1060"/>
                <a:gd name="T26" fmla="*/ 746 w 871"/>
                <a:gd name="T27" fmla="*/ 1056 h 1060"/>
                <a:gd name="T28" fmla="*/ 867 w 871"/>
                <a:gd name="T29" fmla="*/ 935 h 1060"/>
                <a:gd name="T30" fmla="*/ 867 w 871"/>
                <a:gd name="T31" fmla="*/ 125 h 1060"/>
                <a:gd name="T32" fmla="*/ 746 w 871"/>
                <a:gd name="T33" fmla="*/ 4 h 1060"/>
                <a:gd name="T34" fmla="*/ 125 w 871"/>
                <a:gd name="T3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1" h="1060">
                  <a:moveTo>
                    <a:pt x="746" y="1060"/>
                  </a:moveTo>
                  <a:cubicBezTo>
                    <a:pt x="125" y="1060"/>
                    <a:pt x="125" y="1060"/>
                    <a:pt x="125" y="1060"/>
                  </a:cubicBezTo>
                  <a:cubicBezTo>
                    <a:pt x="56" y="1060"/>
                    <a:pt x="0" y="1004"/>
                    <a:pt x="0" y="93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815" y="0"/>
                    <a:pt x="871" y="56"/>
                    <a:pt x="871" y="125"/>
                  </a:cubicBezTo>
                  <a:cubicBezTo>
                    <a:pt x="871" y="935"/>
                    <a:pt x="871" y="935"/>
                    <a:pt x="871" y="935"/>
                  </a:cubicBezTo>
                  <a:cubicBezTo>
                    <a:pt x="871" y="1004"/>
                    <a:pt x="815" y="1060"/>
                    <a:pt x="746" y="1060"/>
                  </a:cubicBezTo>
                  <a:close/>
                  <a:moveTo>
                    <a:pt x="125" y="4"/>
                  </a:moveTo>
                  <a:cubicBezTo>
                    <a:pt x="58" y="4"/>
                    <a:pt x="3" y="58"/>
                    <a:pt x="3" y="125"/>
                  </a:cubicBezTo>
                  <a:cubicBezTo>
                    <a:pt x="3" y="935"/>
                    <a:pt x="3" y="935"/>
                    <a:pt x="3" y="935"/>
                  </a:cubicBezTo>
                  <a:cubicBezTo>
                    <a:pt x="3" y="1002"/>
                    <a:pt x="58" y="1056"/>
                    <a:pt x="125" y="1056"/>
                  </a:cubicBezTo>
                  <a:cubicBezTo>
                    <a:pt x="746" y="1056"/>
                    <a:pt x="746" y="1056"/>
                    <a:pt x="746" y="1056"/>
                  </a:cubicBezTo>
                  <a:cubicBezTo>
                    <a:pt x="813" y="1056"/>
                    <a:pt x="867" y="1002"/>
                    <a:pt x="867" y="935"/>
                  </a:cubicBezTo>
                  <a:cubicBezTo>
                    <a:pt x="867" y="125"/>
                    <a:pt x="867" y="125"/>
                    <a:pt x="867" y="125"/>
                  </a:cubicBezTo>
                  <a:cubicBezTo>
                    <a:pt x="867" y="58"/>
                    <a:pt x="813" y="4"/>
                    <a:pt x="746" y="4"/>
                  </a:cubicBezTo>
                  <a:lnTo>
                    <a:pt x="125" y="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1" y="2223622"/>
            <a:ext cx="421750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TextField là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 </a:t>
            </a: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Widget cho phép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người dùng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nhập 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văn bản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50C008E4-6D44-FB98-9A2F-A4BCB1B6E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831" y="391262"/>
            <a:ext cx="23708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02AE49-9477-F85F-6519-8D1D22BBA7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533" r="-851"/>
          <a:stretch>
            <a:fillRect/>
          </a:stretch>
        </p:blipFill>
        <p:spPr>
          <a:xfrm>
            <a:off x="6134100" y="1762125"/>
            <a:ext cx="5784378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C2FC-7795-C3D9-4DA8-59B3867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47B7BF-A401-B137-F8BD-D5B5E5D4792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3CBE151-EAB9-C68A-398F-520B31FC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85B6F45-965B-FB15-7BC3-73A9832C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5F5B97B-8F40-E324-4BC9-80570E8FCFE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3170A72-4BCE-76D5-E286-4F17F1B3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44C1BB-48F0-DCB8-16C8-E59C8F39B2C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1BDCD2F-4962-0D8F-AC2D-EFF7BF96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0DC3AD-A01A-A716-DEBE-9296201EA6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ADBC598-E2B1-B0EA-9A70-0BC6DE61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3F33B2-0E83-EC93-0CE7-AC9E2F04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26B9CA-4348-E757-D5A6-A476268C3F7C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20F2115-11BC-08D3-058C-5003E3DC85D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8DFB062-7063-32A2-9A72-B5597F6D776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F74EF10-BE63-1804-D266-0EBF7B1B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502" y="154956"/>
            <a:ext cx="76222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 và variants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69366-6844-AAD9-0B20-EEDF671E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9376" r="12412" b="9376"/>
          <a:stretch>
            <a:fillRect/>
          </a:stretch>
        </p:blipFill>
        <p:spPr>
          <a:xfrm>
            <a:off x="6211289" y="962099"/>
            <a:ext cx="4000197" cy="547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49B13-64DA-083F-D0CC-71CEE7C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27"/>
          <a:stretch>
            <a:fillRect/>
          </a:stretch>
        </p:blipFill>
        <p:spPr>
          <a:xfrm>
            <a:off x="1551519" y="872687"/>
            <a:ext cx="3843442" cy="55688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EC808-55CA-5FCA-C861-7E99339979A2}"/>
              </a:ext>
            </a:extLst>
          </p:cNvPr>
          <p:cNvCxnSpPr>
            <a:cxnSpLocks/>
          </p:cNvCxnSpPr>
          <p:nvPr/>
        </p:nvCxnSpPr>
        <p:spPr>
          <a:xfrm flipV="1">
            <a:off x="5018810" y="2216449"/>
            <a:ext cx="1778231" cy="499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563B02-8B2B-C564-B279-169FA4C9F152}"/>
              </a:ext>
            </a:extLst>
          </p:cNvPr>
          <p:cNvCxnSpPr>
            <a:cxnSpLocks/>
          </p:cNvCxnSpPr>
          <p:nvPr/>
        </p:nvCxnSpPr>
        <p:spPr>
          <a:xfrm flipV="1">
            <a:off x="5018810" y="3129280"/>
            <a:ext cx="1729423" cy="208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C9363-B71F-92DE-1866-26D56883CE4E}"/>
              </a:ext>
            </a:extLst>
          </p:cNvPr>
          <p:cNvCxnSpPr>
            <a:cxnSpLocks/>
          </p:cNvCxnSpPr>
          <p:nvPr/>
        </p:nvCxnSpPr>
        <p:spPr>
          <a:xfrm>
            <a:off x="5192929" y="4163486"/>
            <a:ext cx="17565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CC4F7-5B78-61B8-B1FB-4DE6364AE9BB}"/>
              </a:ext>
            </a:extLst>
          </p:cNvPr>
          <p:cNvCxnSpPr>
            <a:cxnSpLocks/>
          </p:cNvCxnSpPr>
          <p:nvPr/>
        </p:nvCxnSpPr>
        <p:spPr>
          <a:xfrm>
            <a:off x="5217744" y="5067726"/>
            <a:ext cx="1731696" cy="3143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9F5C-4E6D-0361-8D7B-A23238ECF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97C7C0F-FD46-C433-7A3A-2D53E9B460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941FDA4E-84B4-5A26-6FFD-FB1F7FD1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876232B9-0F86-24EB-0AE0-268AB396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6A4A5412-3692-5779-0763-2AE11A3E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C86AC80-DE9D-032D-910D-B977C31302D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33B3592-99D4-50B3-40A1-A38CF96DA293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74DBA9CB-94C2-037A-B5D4-ADBABD521941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A8FF7A7-D975-50EB-4066-751A93568092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6AA6AAB8-5F54-EF3D-DB9D-B5D50764E74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09F6C96-4DC9-83D3-0B21-74BCF938E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25740-CAC1-AFD1-E9A0-A249C2C73D83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8F4F6E5-5380-31F6-9AC3-613592FAD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E800A32-BB07-16B4-529A-528714873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CAFFC-1426-F75A-7E4D-BE693F4F5A99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5937F80-1923-5043-308C-97E0462F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4035C6-61C3-B432-522D-022ABB910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DE501-A5BB-A996-3102-B84F1D77BB74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6E889E3-AAF3-AB54-D5ED-0129D72D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DBA8E54-4690-34FC-6D7C-4EB8ACB58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BCC2D-0A44-5CED-29D0-CE470FF20D41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DF5BD55-DB55-A583-6CCA-0AD7FF45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517E90C-6EF5-6072-FF29-39250F4B0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B568FF0B-F2C4-ECCF-D273-B286812C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49ACD-3A57-C692-9AAB-A4A800012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66B47-D6E1-2F71-1672-7D87CCE9F3C4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22E0681D-A322-9524-6CF7-877CEEE3B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2006-4356-BD28-2EBE-D4EF3345015F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D01B9984-DA8C-5792-3A90-AE24E632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4CD094A8-AA89-91AC-D183-2B09017C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047F-B83F-660A-7634-DEC96C52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D02CB7-841B-B789-5D9A-FDD991B0425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3256AC7-7FCD-4CFC-FBD2-F9590AC75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310D514-D8AC-0BB7-8311-9D7E11992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D5A90D70-C829-AC50-846B-1BA8D81C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079D87C7-B431-4879-EEC2-C09D6D57DA0F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297DEE6-1980-B154-5F84-E289664F6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51D9738-1DC7-4E30-2DF0-EAB9E991B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61DBBD2-59E5-7943-AB6E-3FB055C895B2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299D38D-2E53-69A3-480F-A6C38574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27" y="2756816"/>
            <a:ext cx="6261329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Switch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dùng để bật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hoặc tắt trạng </a:t>
            </a:r>
            <a:r>
              <a:rPr lang="vi-VN" sz="2800" b="1" dirty="0" err="1">
                <a:solidFill>
                  <a:schemeClr val="bg1"/>
                </a:solidFill>
              </a:rPr>
              <a:t>thá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(</a:t>
            </a:r>
            <a:r>
              <a:rPr lang="vi-VN" sz="2800" b="1" dirty="0" err="1">
                <a:solidFill>
                  <a:schemeClr val="bg1"/>
                </a:solidFill>
              </a:rPr>
              <a:t>true</a:t>
            </a:r>
            <a:r>
              <a:rPr lang="vi-VN" sz="2800" b="1" dirty="0">
                <a:solidFill>
                  <a:schemeClr val="bg1"/>
                </a:solidFill>
              </a:rPr>
              <a:t>/</a:t>
            </a:r>
            <a:r>
              <a:rPr lang="vi-VN" sz="2800" b="1" dirty="0" err="1">
                <a:solidFill>
                  <a:schemeClr val="bg1"/>
                </a:solidFill>
              </a:rPr>
              <a:t>false</a:t>
            </a:r>
            <a:r>
              <a:rPr lang="vi-VN" sz="2800" b="1" dirty="0">
                <a:solidFill>
                  <a:schemeClr val="bg1"/>
                </a:solidFill>
              </a:rPr>
              <a:t>) một cách trực quan,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thường được sử dụng để điều khiển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các tùy chọn hoặc cài đặt.</a:t>
            </a:r>
            <a:endParaRPr lang="en-US" altLang="ru-UA" sz="2800" b="1" dirty="0">
              <a:solidFill>
                <a:schemeClr val="bg1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BF3CAC-5676-79DC-8618-BA3B712C19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8AF53C-29C3-13C7-E861-A9EE22C6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B5A6BF-3F78-8590-2504-201CC827974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8F40FAE-7B0D-1728-00BA-E4AC2FD15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71B1A45-C327-7A8B-2654-9FF957F9B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284EC0-45F2-7AEA-7266-59535A011E1B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1DEAAA7-8D8A-A2B2-1DFA-BA2C4F37FF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1BFB28-C8D6-174B-F1CF-2085BBE663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EDCE4638-F85A-F55A-A633-1CD53F29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CC71-8A9A-D616-79BB-7E15452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31" y="1799242"/>
            <a:ext cx="4469543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0D9-524C-4F30-839D-9DFD891E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D6FF4FD-D91A-F851-5CD1-50989AB3DCA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B3E2A9B-073A-4060-5AE3-5D7CE522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4443CA1-860D-3FCB-E6C3-9ADE24AF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A94A3B4-4462-3DB9-0AAE-8E9C6550303E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416FEE4-AD47-B725-04EC-32C9F629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D919F8-6B3C-C493-7680-7F60198BF9F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08C247C-35AA-11CC-BF5F-0E3B288A5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78D55E-21C0-238E-8A39-3271A8BD1D1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4006D5C-A0DE-75C7-0E08-9C588A1F1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EC3D2DB-5820-92CC-377F-58B12B85E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9FE703-F31A-A3E6-99FE-5136F69ABE8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DA6E29-BD50-802B-54D8-2C2F09A79D0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1516CB-56C8-34C3-811D-DDFB3179987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DAF6B-CFBE-198A-3931-9B710636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7BF142-2B7A-A9C4-2929-F03A65274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56757"/>
              </p:ext>
            </p:extLst>
          </p:nvPr>
        </p:nvGraphicFramePr>
        <p:xfrm>
          <a:off x="5967915" y="1140200"/>
          <a:ext cx="5934729" cy="44907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switch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State&lt;CustomSwitch&gt;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3D9FE65-F8F0-7292-FCB2-D1003B33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" y="1746611"/>
            <a:ext cx="5731096" cy="31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327A-C185-F182-FABE-AC71E54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2F73B5D-C7BD-9B82-1F99-0A8EDB18D2E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ED52FCC-1353-2686-E6BB-EE0165275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09D328F-A049-BB11-3388-070DB20C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47C423F-5624-47A2-C1EB-F328BF720479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9128605-DBD2-D64B-51A9-2EE3CEC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862F34-B4C2-9B13-B40A-345312B4C5F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27E721-022A-5848-0604-1AF90A63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5D813B-9FFA-98B5-511F-C1538E113B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3E85581-14D9-7398-491A-B69A3B16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F6D369C-7816-7E45-1FE6-A25A7D7E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9E72F-1984-9422-ACCE-2C940667BA9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4E42001-95B4-56E7-E161-3A156F7E9D0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4084D13-08C5-D38D-18C3-DCEC052DD3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C170A3-4F9A-E81A-1172-CA69C28B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1DEE8-C36A-76A2-4908-341D06DA5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71888"/>
              </p:ext>
            </p:extLst>
          </p:nvPr>
        </p:nvGraphicFramePr>
        <p:xfrm>
          <a:off x="5855948" y="1101122"/>
          <a:ext cx="5934729" cy="5120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_isOn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57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6954B3-23C5-9C5B-5D02-62205FF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870227"/>
            <a:ext cx="561100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F483-262A-4542-A88A-32331824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37580F2-AE51-1DA4-EA0A-C6E4951469D2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CC5D00E-07F0-AC06-44C1-6EA881F4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2963FD6-3EC9-43B7-6610-C1AD3994B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8DC1F-45E5-E070-79EE-BD32C2C8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9FAE6FF0-96CA-A3B4-9E5D-D7191D083C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C23D8C9-A3E9-ED84-F360-C59B3162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56C510-3A56-45EA-FC64-9A64CD43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0EBA3D-DA20-C852-D397-863F79CB7833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425025-4A48-DE51-E305-33AF1B1E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047" y="2729286"/>
            <a:ext cx="635590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Checkbox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</a:t>
            </a:r>
          </a:p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cho phép người dùng chọn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hoặc bỏ chọn một tùy chọn, thể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hiện bằng trạng thái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true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/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false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BF99C3-4757-88F9-39A7-33A2F6BC6CA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7EEFF6D-F5D6-AC71-A7BF-2A273721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FEBB9D-DC45-B97E-0DF1-28F3EF5794E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4143802-6FE2-29F1-E1C8-8C3E35646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E232134-FAFD-AA43-0E5A-EFD8BF006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738A88-52EA-1FE9-DF90-DABDEB0FE0D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BE8D42B-9D34-DD6A-B592-45DC6EBBA7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71D80FC-BED0-ACF3-8082-0CC96A7ACF6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C835EBF-C4A5-34B8-661D-85BEC315A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B53-4D08-72A6-5DE1-AF38FEC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62" y="1928850"/>
            <a:ext cx="3162741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D1D7B-1612-D229-4795-0AD0313C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1" y="1928329"/>
            <a:ext cx="3162741" cy="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9A61-37B6-E3E3-6433-6E996C3B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E49C74-E9AF-40C5-4E77-5B8F9435655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1328914-56C3-01C9-7C85-1620997F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AEFB652-8E7C-8619-01EF-62DDE0F1B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BACA075-3E34-6B63-7573-3E1F5935C5F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1A42938E-3905-4052-EB9E-386DEE30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F83A25-26F1-BEF5-AC89-5AA662950AC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1F579F3-3E45-9FF2-E956-3B91865B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350BA2-A42B-D79A-0C55-3C6FD88D23E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DBAB054-4724-7389-95D4-A9E77E77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03A271F-7BCC-DE06-4BE1-7451F2B92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F482D-BA0D-2537-57A2-C6C1B6C939E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4EDA1C7-4507-BADE-915E-933F3753EB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9FD7ACB-BE2A-9897-DFA2-753B7455A47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429D52C-B275-2A11-B8EF-A874CB78B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20D82-6E9D-81E1-2B5F-F2BE70BC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45208"/>
              </p:ext>
            </p:extLst>
          </p:nvPr>
        </p:nvGraphicFramePr>
        <p:xfrm>
          <a:off x="5967915" y="1140200"/>
          <a:ext cx="5934729" cy="4572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511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44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</a:t>
                      </a:r>
                      <a:r>
                        <a:rPr lang="vi-VN"/>
                        <a:t>Checkbox</a:t>
                      </a:r>
                      <a:r>
                        <a:rPr lang="en-ID"/>
                        <a:t>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State&lt;CustomCheckbox&gt;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Checkbox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006FF2-EA63-E372-9506-9F2A28D2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" y="2057087"/>
            <a:ext cx="5934729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5D6A6-6D4C-D1BD-DFED-F480EEAF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1C5DE29-0AF0-7A96-B94A-40A49EF81CD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55334C2-E869-0FDE-4CCE-D6D20C294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146322-1172-1A32-E008-C60F995F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32FBB97-4D46-C1D2-A78D-909EDF140E6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D592D5B-3CCA-32E1-7F83-FFC1EBD0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BAA080-AF1D-9AD1-F173-891FEEB0BF8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493A8F20-57E3-A96A-B244-59721C04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F18949-EFED-EEA2-FD88-ED082E8EE3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F55E0E0-6244-C85D-606A-B9575E800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97822E-280D-C9D5-E8C6-A2C2F4633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1B00B8-ECA0-8F49-8323-C5C29853CFE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AEFEBE2-2795-3FE9-EA50-CBAB295A981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A45A234-A6D6-C8C2-C403-BF09F0C26B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CB86C2-ABF3-D9DC-5F1D-6B826CB86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734B82-B15C-C3D7-935D-DB540119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27022"/>
              </p:ext>
            </p:extLst>
          </p:nvPr>
        </p:nvGraphicFramePr>
        <p:xfrm>
          <a:off x="5844890" y="1052671"/>
          <a:ext cx="5934729" cy="5394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385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8263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_isChecked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150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18987A-F7A0-8A49-22B3-DC7DD5E9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" y="1052671"/>
            <a:ext cx="5612809" cy="53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3C0F-AF48-A772-4BA7-982DA7D5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23A9A8F-6098-80F7-05CE-65D4C86D787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D6BED96-A938-4244-DB30-5461CA241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E7C07A0-0BA9-49DB-9117-233AC67C8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9B166914-1491-5DEF-2C65-2083429D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4019BC-918D-CA14-BBED-DDE620F358D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C97CE5C-7DD2-A843-4956-D6B1A5A7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FCA719B-A4BF-93E9-33C2-1671C7D2B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649FC7-DD9B-B725-5E6D-A1D36052B11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42AF0DB8-5012-416B-0D28-6B646E7C9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91" y="3114161"/>
            <a:ext cx="641842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Radio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tùy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chọn duy nhất trong một nhóm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các tùy chọn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2FE5C1-006F-4354-584C-0E987EF2FB0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D87C2A-00E9-9E3E-289C-BE708D88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2AE15A-AC8B-ED8C-689C-7F70B8DFD58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75E75D6-B56A-D1C3-A0DB-6CFC4BE10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3F952B7-3D1E-AAB9-6198-34A74E306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DC4948-9929-8637-95CF-CE512C87973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8448052-73D6-8388-BB02-9F220B4C6E0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11EEA79-E400-BB01-A597-BE02661515E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4C6C221-0795-EF47-0AEB-2CE566F8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1922-AA62-C8CB-B39F-E61CDBA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34" y="1870997"/>
            <a:ext cx="241016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795C-0A2B-6E24-5640-1B1964C6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0FF7C-58F2-C5F7-2E95-A3293EF02299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05364F3-D695-7FA8-C9C5-04597645A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710942-CD5B-3562-F18C-C550E3F5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E90F24-AFFB-CBB6-9052-5D245CF7FE4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43133F2-B9B3-E0A3-6E25-D896544DB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E40934-9EBC-858B-D219-FCBFEB6C1F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FBEA068-7432-A128-412C-BA7399F44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E0A762-5D4E-117F-C754-8881DFD2E72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7B65EAB-799F-83DE-DDB3-711722D9A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B99CF5E-4513-918B-4B31-196A24F77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0B6045-2201-74F1-00B0-D45B3D8D525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4E64429-F3A5-9C96-D466-AC3D9616243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B2315A0-4076-7ACC-C24D-148CFBF75D3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8010796B-2B8F-8786-0AF2-9189EEB9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B9491-7F17-2FBB-8AC5-6BB55696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68981"/>
              </p:ext>
            </p:extLst>
          </p:nvPr>
        </p:nvGraphicFramePr>
        <p:xfrm>
          <a:off x="5855948" y="916363"/>
          <a:ext cx="5934729" cy="5737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5254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8601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Giá trị riêng của radio hiện tại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groupValue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của radio đang được chọn trong nhóm.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2293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ValueChanged&lt;T&gt;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Callback gọi khi radio được chọn, truyền giá trị </a:t>
                      </a:r>
                      <a:r>
                        <a:rPr lang="vi-VN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vi-VN"/>
                        <a:t> mới.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Nhãn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cạnh</a:t>
                      </a:r>
                      <a:r>
                        <a:rPr lang="en-ID" dirty="0"/>
                        <a:t> radio.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CustomRadio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520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State&lt;CustomRadio&lt;T&gt;&gt;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Tạo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giao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diện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vi-VN" dirty="0"/>
                        <a:t> </a:t>
                      </a:r>
                      <a:r>
                        <a:rPr lang="en-ID" dirty="0" err="1"/>
                        <a:t>quản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logic </a:t>
                      </a:r>
                      <a:r>
                        <a:rPr lang="en-ID" dirty="0" err="1"/>
                        <a:t>cho</a:t>
                      </a:r>
                      <a:r>
                        <a:rPr lang="en-ID" dirty="0"/>
                        <a:t> radio.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3F66AA-0F08-2505-E82A-62D998C2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8" y="1676569"/>
            <a:ext cx="5529359" cy="35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9473-6A2E-2C4E-882B-0C0CF0E3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22FBC9-9D5B-3DD7-35B8-49D0C136D00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6768275-D0E3-269C-1B30-EB0188D8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7ED67FA-3C95-BAD8-D633-CD84D00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20D37C1-B51A-7A52-4568-F748AC15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91D5E10-323D-E3CA-D503-1EE5B98140DF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FA69213-D124-58AD-3620-416C7086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5371FD-E532-6BC3-A970-0FCDE0FA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5970697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A7A95A-9CCA-5F51-5ADB-89CA6B69D3D2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D0110-1CB6-2077-05A7-303FFB46DC85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DC9ED20-F9B9-44E4-5D36-222E1ED08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D2C5CF-C175-0837-97BA-1FB89FF2A04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B4443F7-0994-9637-6652-52030A321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1679C4E-E703-0EB8-091F-79E76AE49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0531785D-6BEA-798F-A09D-17C81C9F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2BE319C-28F6-DB67-3912-9664A134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3" t="14583" r="14583" b="14583"/>
          <a:stretch>
            <a:fillRect/>
          </a:stretch>
        </p:blipFill>
        <p:spPr>
          <a:xfrm>
            <a:off x="663293" y="1662291"/>
            <a:ext cx="4693922" cy="4499958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A6980B9-96D5-AD17-58CC-A575DBE82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90702"/>
              </p:ext>
            </p:extLst>
          </p:nvPr>
        </p:nvGraphicFramePr>
        <p:xfrm>
          <a:off x="6354362" y="1146492"/>
          <a:ext cx="5603241" cy="55215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7747">
                  <a:extLst>
                    <a:ext uri="{9D8B030D-6E8A-4147-A177-3AD203B41FA5}">
                      <a16:colId xmlns:a16="http://schemas.microsoft.com/office/drawing/2014/main" val="842439195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103496340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3760118410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90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controller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TextEditingController?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Quản lý text value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19710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decoration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InputDecoration?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Label, hint, icon, border...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78246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text thay đổi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5697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onSubmitted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submit (Enter)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766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keyboardType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TextInputType?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Loại bàn phím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62117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maxLines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Số dòng tối đa (default: 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143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obscureText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Ẩn text (password)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98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Enable/disable 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2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4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A1F7-43E5-BF7E-DC8B-2A55B9ED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1F3345-337B-E34A-9949-A451775843B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C305BFA-CD76-DD58-A4A4-21611D47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E75CEB6-E3C2-7AA0-85F1-F9FE3C12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9365522-B67D-FF40-29F6-1806016405C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EC3AE9-F692-F406-6677-C6CF64A1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A24AA7-571C-CC63-3DEB-6EFCB034831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6EB6428-12A0-CBF7-60B8-01587EA4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0265EC-AB31-021E-6C11-CD6D0B1FD58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D01D477-2322-49EB-4DD5-08380036B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877720B-92BF-F6CD-B68A-4953EAF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D96D3A-A81C-B6DC-DA06-499D6D7B6C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8901B21-8E22-5700-7B16-BD25983FCA3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4AA41E-9482-0131-D006-D064B2EBC2D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F9DC698-AF49-045D-A951-B089C28C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D775D0-0CE2-C4FF-2029-BE1CDF5F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9397"/>
              </p:ext>
            </p:extLst>
          </p:nvPr>
        </p:nvGraphicFramePr>
        <p:xfrm>
          <a:off x="5864611" y="1143103"/>
          <a:ext cx="5934729" cy="2522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251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48850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Xây dựng giao diện radio kèm 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CustomRadio&lt;T&gt;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CDB4D6-548A-3A32-F9D8-32051949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" y="1047598"/>
            <a:ext cx="5207208" cy="52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C24A-79A2-AF1D-5548-DFD4A128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A53387-4C18-62CB-C2EA-E75A5229F87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3BD1F9-1C51-6432-2417-92194C77F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A5FC684A-7F9D-2582-6F11-5D93DE4D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0C6744A8-FF39-F1D4-1E5F-8724C1B0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2EDD022F-66AB-9A8D-7747-8E3235D8A64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9CFD39C-0260-FDC9-D7CA-D2E9B0DF1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657743-E7B1-9770-D61E-6ECDCBF2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921B79-274A-DE5E-387F-6EC91E00E276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5F5244A-EB0C-4701-A376-B5E269D1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878" y="3114161"/>
            <a:ext cx="654666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Slider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giá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Trị số liên tục hoặc rời rạc bằng cách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Kéo một núm trượt dọc theo thanh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trượt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A544C-105C-C1D7-2CF3-D52271698EE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A7A5980-39B3-7912-65B8-C01E93D1B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305D5E3-75C8-57C2-25BB-8ECAF97896A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F679F47-7901-514A-9880-BF4488A3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DAF92B5-6E02-563C-F095-3639B65C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A2905D-7992-E3AF-3BA3-FBAC595BB87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79517B6-C6F5-6A78-6E2F-329F91ABED4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63B1819-DF3F-19BE-258F-29F71CA6640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8A81710-717C-591D-060C-26F3C8811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83A0-71D3-07F0-4C7E-2DCC6850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43" y="1836067"/>
            <a:ext cx="307700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1406-3D45-B047-5338-3FE63A71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C1F96-13DD-61DB-AADF-E7134DF26AF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5B9C478-7101-0363-0478-97B57339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45010E-4202-BD66-1828-6FFD7C6F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AE60EEF-4943-7BB4-10D7-E07C28F8F27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48516E9-BEE9-DF41-4063-E1C8D0F7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C8F6E9-0960-851F-C7C9-FB4F6A1B4F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5FDE971-C430-1CF5-DBB6-CEB0D3429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DFC676-5AE8-B4D4-F61C-5701D6E999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C800F01-C1AC-4A4D-338F-A95154F07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CAA604-CCEC-7CFA-5080-41046FC2F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52D3BF-489E-326B-7BA6-3143FBB64F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80F06E6-2386-5201-9E52-659904D93D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75E8120-A309-3015-E195-4CDBB7C3D38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5AFBC24-8E8F-518C-B638-1C223FB9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77B86-F481-5711-D562-F6DEA2DA3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94381"/>
              </p:ext>
            </p:extLst>
          </p:nvPr>
        </p:nvGraphicFramePr>
        <p:xfrm>
          <a:off x="5864611" y="1143103"/>
          <a:ext cx="5934729" cy="53691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3210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291446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ban đầu của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nhỏ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r>
                        <a:rPr lang="vi-VN"/>
                        <a:t>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max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vi-VN"/>
                        <a:t>lớn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divisions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bước chia trên thanh </a:t>
                      </a:r>
                      <a:r>
                        <a:rPr lang="vi-VN" err="1"/>
                        <a:t>slider</a:t>
                      </a:r>
                      <a:r>
                        <a:rPr lang="en-ID"/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ValueChanged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double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</a:t>
                      </a:r>
                      <a:r>
                        <a:rPr lang="en-ID" err="1"/>
                        <a:t>allback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gọi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khi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slider </a:t>
                      </a:r>
                      <a:r>
                        <a:rPr lang="en-ID" err="1"/>
                        <a:t>thay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đổi</a:t>
                      </a:r>
                      <a:r>
                        <a:rPr lang="en-ID"/>
                        <a:t>, </a:t>
                      </a:r>
                      <a:r>
                        <a:rPr lang="en-ID" err="1"/>
                        <a:t>trả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về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hiện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createState</a:t>
                      </a:r>
                      <a:r>
                        <a:rPr lang="vi-VN"/>
                        <a:t>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State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CustomSlider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và quản lí trạng thái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63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3862C2-3E40-9DBB-151B-C74241C0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" y="1831570"/>
            <a:ext cx="5437737" cy="35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288C-2D62-DD48-E399-5FF33B1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27F2C-D15B-7B9E-0DF0-CCCC9102F0FC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413D23E-55E8-17B8-3187-4222E43C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BFC11F3-641F-060A-5764-4A5FE42D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A948A21-F608-1C4F-F12D-9DA4A6D5C1D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861B977-2342-AF33-3D6F-3A3FDD6C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7D6543-7783-5307-4123-EE37582ECD2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38DDC3-970C-89DA-899A-77B17175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F83ED5-DE44-0903-B45E-E04320AA2E0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FCFBACE-EAA1-EAEE-E0F3-81EEC6464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1EF1F8D-5EA4-EA7E-1CB9-0319DC03D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E16A33-914C-EA09-B878-0E95A97200B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37CA76-2077-71E2-4C12-926A9394849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3DAB08E-264D-591A-256C-3279755B461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978697D-4527-1601-4F6B-F225483B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9CD41-0648-53A0-5A06-45D0E624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20152"/>
              </p:ext>
            </p:extLst>
          </p:nvPr>
        </p:nvGraphicFramePr>
        <p:xfrm>
          <a:off x="5404147" y="1017040"/>
          <a:ext cx="6249788" cy="3792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707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1620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505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Thuộc</a:t>
                      </a:r>
                      <a:r>
                        <a:rPr lang="en-US"/>
                        <a:t>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</a:t>
                      </a:r>
                      <a:r>
                        <a:rPr lang="vi-VN" err="1"/>
                        <a:t>currentValue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giá trị hiện tại của </a:t>
                      </a:r>
                      <a:r>
                        <a:rPr lang="vi-VN" err="1"/>
                        <a:t>slider</a:t>
                      </a:r>
                      <a:r>
                        <a:rPr lang="vi-VN"/>
                        <a:t>, được cập nhật khi người dùng kéo núm trượt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</a:t>
                      </a: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Khởi tạo giá trị ban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CustomSlider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</a:t>
                      </a:r>
                      <a:r>
                        <a:rPr lang="vi-VN" err="1"/>
                        <a:t>Widget</a:t>
                      </a:r>
                      <a:r>
                        <a:rPr lang="vi-VN"/>
                        <a:t> gốc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9CE803-D78E-2888-1237-73305A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" y="673187"/>
            <a:ext cx="4281533" cy="6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EEFE-316C-F192-7B12-FE1F1E18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CA9FBF76-F026-F719-EB9D-3CB1B849B9FD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7E6C11F-3055-0555-25C4-F9C0252FF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D0655774-1DD7-A723-B3D8-5C7B8EC4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7618B432-1EB0-F205-2E7F-F6974CBC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D0FA442-75F4-E8A1-CD21-33586DE76C9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60C2D36-35DC-73D8-B06F-F9DEE5E567FC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F1B35C1-AF03-1655-2E05-8519AF3B2B72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39C31E3-76E8-105C-BFCB-CB80D1630541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8E1B0AD9-3FD5-9989-DBED-7D30B8B97B96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0AF92F-D116-27B3-8E15-228218EDB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4148DE-B54F-BDF9-6709-0E60587AB4A7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C69A0DE-45A4-43AB-82B2-928E7DB0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1C8D32C-A879-41A9-F44E-E10A48153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11440-1784-6354-424B-BA4CF78D6F11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402D5B9-79D0-1ED1-F816-C3E83C625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A1428C9-A433-1825-2782-E09729116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534A57-DF4A-9386-306E-39CD98221573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014662-B1BB-31C4-5F25-B7C156B8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239D636-3B51-5E1C-608E-1B8C837C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2DF17-9CD1-61AE-824C-2CAB40C91B26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22C78-9F97-3B0B-708D-74615063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5282F74-2266-69D2-986C-729B9CEED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1747D7F2-ED7C-96DF-153B-3A168636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8E40-0A24-0B09-35FE-1BC63A96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720-16AC-DA40-6B65-EF943EEE3996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EFA31A8-0002-9283-FD31-666B904AD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A13C-AC15-F81F-F2C1-E9BCFD234855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8843BA7-0347-E168-C4FA-BD23F0A6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836DECC-6703-C52D-C5E1-4CA5AE0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91D4-BD68-457E-17A1-99DBD9B3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FBB04D7-D993-FA7F-C54C-CCF1C1CBB7F8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22BA0DC-3B44-A633-B8EB-B3E88E16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C7EE29D-90D5-7B4C-1943-1F503002C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65C73-5E83-9E71-90A8-3ABD3C7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A4B7E9-BBE4-6AB3-82AA-2D33E33AE6F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8AA1D3B7-FA31-8533-98BD-C4C2F2E6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3930D6D-7910-064F-F66A-94E0CCE8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E05506-ACB9-43BA-2392-461F60F70B44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BC1A3E4-C02C-A9F1-0988-0179B60A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896" y="3114161"/>
            <a:ext cx="631262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GestureDetector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phép phát hiện và phản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hồi các tương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tác của người dùng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như chạm, kéo, nhấn giữ hoặc vuốt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trên màn hình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F02BCC-3C31-24E6-69F8-951A376AD2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008487-9287-8DF5-30D2-60CB54B2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15C55-506F-8AF6-BF51-461AAAE1CEF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08613BE-ADFC-9884-A9F0-48AAD87D3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855BC33-A3C6-849E-B2C5-19A7092AC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419E66-2ED3-539B-B274-958F5FBA696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D00A78-9B98-ECB2-A125-2D94C33D112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C1C923-E312-2C04-B6B2-CCA207FD0C0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0F1E41-5C27-2020-40D8-7E0887E3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2D0D9F25-0546-24BF-9A64-004991B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39" y="1892504"/>
            <a:ext cx="16002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6FF2-CE13-8049-7757-707AE2C1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3320E64-7919-61F5-9F53-766FB7C493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E6EAB10-99D3-A24D-AD72-9BD1FAEDB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74786F29-0282-4B96-FC5A-45B63DDA1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4AEA58-184B-8A04-05E7-17F2C1021C6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B4FDEA6-0AF3-E959-8383-A53C1749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CCC4D1-B9D5-5CE9-2DC6-5DACDA9497F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7AE7E1C-CAAF-0CB5-720A-1FFA32FC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DAA17A-E242-E525-D816-4537B2C6660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8CE96FA-E91A-6419-6CFB-BDB07B615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397BB86-6E2E-D446-A75A-E71BB95B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B954F2-3FFB-2D53-FF07-761CEE4F6BA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11B39A-7F31-E9DE-3354-07FBD884EE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34C13BE-F91D-27D9-9F0E-84A119E29A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C3C4299-7796-B0B2-3A62-3CEB5743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950AD9-6963-EA54-2A76-BD4509B47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07892"/>
              </p:ext>
            </p:extLst>
          </p:nvPr>
        </p:nvGraphicFramePr>
        <p:xfrm>
          <a:off x="5557215" y="622252"/>
          <a:ext cx="6572560" cy="61111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8115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32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111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041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C</a:t>
                      </a:r>
                      <a:r>
                        <a:rPr lang="vi-VN" dirty="0" err="1"/>
                        <a:t>ustomGestur</a:t>
                      </a:r>
                      <a:r>
                        <a:rPr lang="en-ID" dirty="0" err="1"/>
                        <a:t>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en-ID" dirty="0" err="1"/>
                        <a:t>CustomGestureDetector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2FF8BD-ACBD-D04A-E5C1-03F55051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8" y="2081304"/>
            <a:ext cx="5537539" cy="25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528F-A84B-0F9D-7B04-1A730477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E46FC9-882F-4790-5AFA-8258D3A44B2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B7F22FE-D615-7F3A-FCA6-69CD72315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DB3D917-0F5F-6A2A-F337-7393D2B7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83BD54E-EDC3-19ED-86EF-70DF325B90C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CE48E09-8824-A4F0-1E70-F07081924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C4B1EB-3626-95AA-BA5E-5E294C2F85F2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4D923DF-BD73-3FB9-D87C-0381711F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581058-1D52-2B82-D21F-FA86787ADAF4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94F7434-8375-2FDB-3B09-B10865FBA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EF260434-4C94-41AE-AF92-D0BFB83B6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1DC95F-3553-7BC5-A95B-69E6270657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0F6EA4-E8A5-2535-07F1-4F9D3E240B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237694D-B032-2E9A-FEC4-FF8EE38A28E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93749E5A-664F-2B4D-5B95-0EB8CB7E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9E05D5-5DF8-D471-F5FE-36B32355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282675"/>
              </p:ext>
            </p:extLst>
          </p:nvPr>
        </p:nvGraphicFramePr>
        <p:xfrm>
          <a:off x="5268758" y="718556"/>
          <a:ext cx="6750851" cy="5858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60508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6496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92538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_</a:t>
                      </a: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màu nền hiện tại của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, thay đổi theo thao tác của người dùng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7570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resetStatus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Đặt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lại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_status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về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giá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9F3F01-1CFF-6341-D4F7-9CC7FD29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6" y="777140"/>
            <a:ext cx="4822173" cy="57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82DB-6292-6F1E-FAE7-937C5178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7316E-7A66-3B28-8E32-C863AE7BDFC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85842F1-026E-60BA-C1FF-4316F6F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5C78D2A-64AC-26FB-30B9-539DA51E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07D79A7-D091-7A05-47C4-A7C44738319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371E993-ACF8-6E70-FAF4-B087A104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D06966-2F3F-CAEF-E6A9-7D95F609823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90C9D97-741D-FF4B-8AC8-B9BA62897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79F84-2745-4DDA-3448-3D74BAC696E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A70BF14-66C5-AF02-2A14-1F7F443ED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DC92443-CC62-33F0-6D11-52C630A8D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CA7F59-638E-EE0D-141A-AC07A611B77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5CB1DF8-B50E-4637-36AA-74FE32583F0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A6FE65B-9076-CD78-CFA1-7D2CC73A731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3DE2C9F-BE79-25A4-2394-B57B4C7A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717F6-C54E-95AF-4DDB-24B3E7E5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92549"/>
              </p:ext>
            </p:extLst>
          </p:nvPr>
        </p:nvGraphicFramePr>
        <p:xfrm>
          <a:off x="5270090" y="2192484"/>
          <a:ext cx="6749519" cy="24730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5852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307749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41349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GetsureDectector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77DB8BE-5104-9B00-B007-F6C061DC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819811"/>
            <a:ext cx="5037592" cy="50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C783-AED5-8283-EF36-76FA6BF3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2C179C-A149-67F1-5F57-C3779D1E6F1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75AB1B3-EDAA-5500-C039-8CBC7D68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3B9BD7-3258-7E6B-FB96-1DFC0381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B8AB2CA3-3E20-5A0E-8301-C2E61F383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592764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DE6D4F3-7F4B-7C0A-09FC-3A7C47E501E1}"/>
              </a:ext>
            </a:extLst>
          </p:cNvPr>
          <p:cNvSpPr/>
          <p:nvPr/>
        </p:nvSpPr>
        <p:spPr>
          <a:xfrm>
            <a:off x="8523062" y="1925296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07EB8193-C8B4-9ED2-C85A-E7CA6EC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960E82D-A09A-861B-2F31-D5925552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568800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F2DECA-449D-4EA5-FC26-5A338FA5A01A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584826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730BDE2-F2AC-468F-D447-DB26BE713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6346" y="2907683"/>
            <a:ext cx="6719725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InkWell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phép phát hiện các thao tác chạm của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người dùng và hiển thị hiệu ứng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“</a:t>
            </a:r>
            <a:r>
              <a:rPr lang="vi-VN" sz="2800" b="1" dirty="0" err="1">
                <a:solidFill>
                  <a:schemeClr val="bg1"/>
                </a:solidFill>
              </a:rPr>
              <a:t>ripple</a:t>
            </a:r>
            <a:r>
              <a:rPr lang="vi-VN" sz="2800" b="1" dirty="0">
                <a:solidFill>
                  <a:schemeClr val="bg1"/>
                </a:solidFill>
              </a:rPr>
              <a:t>” (lan truyền) khi nhấn, tạo cảm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giác phản hồi trực quan trên giao diện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CDEBF-BDD5-FD0F-6778-25C3C9BA73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DA92254-2A02-7F0B-4785-AF7871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1B145B-FA40-E654-536B-22D0A488800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5DF6738-69B0-3427-AAC9-051FB36E5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351E97C-3CDF-9052-CF1F-045EB0B0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C41EF3-0804-24B5-483E-9D9161746662}"/>
              </a:ext>
            </a:extLst>
          </p:cNvPr>
          <p:cNvGrpSpPr/>
          <p:nvPr/>
        </p:nvGrpSpPr>
        <p:grpSpPr>
          <a:xfrm rot="18900000">
            <a:off x="3682703" y="2282128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AD55A4C-480D-DC36-17AC-EB385ED0285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7DE49D1-4563-AA15-0DD2-49C8105764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D2E9CC7-0CCC-E030-04AB-941F050F9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2050" name="Picture 2" descr="Mở ảnh">
            <a:extLst>
              <a:ext uri="{FF2B5EF4-FFF2-40B4-BE49-F238E27FC236}">
                <a16:creationId xmlns:a16="http://schemas.microsoft.com/office/drawing/2014/main" id="{8289938A-ACB1-0C4F-0FBA-9CDA8B36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1" y="1674044"/>
            <a:ext cx="1590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CEE2-7175-8862-09AA-9703ADB9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DBC22-F59F-46FF-4CB2-AF7B3F0372F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D28EB8A-CFF7-DD75-088D-6094B9DE1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2DF6DC-702A-10A6-7007-0266DA54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D050131-C4C7-E9BB-BE7D-537405DF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4D0B3BE-9E4F-6F29-62F2-47E76C99CDDD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891C234-7696-49D2-90F7-3D96A279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2A5A42F-BC60-4AA5-577D-6A2C4004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FDE633-6EA0-0879-F10B-32B8B3A21F81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F4A4DD-7432-F23B-B5A6-EDA2CB72620D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E184AF25-7BB7-40E6-7CF7-BBFD7E0C1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F02227-3A2E-CB7A-4C5E-AF2D19CB53F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C949B51-3A75-091E-9B4A-E41D3617F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43C3192-C9E3-F83C-E5BA-BA048F7A9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C4B3D01E-D2FD-05D1-4D0A-1C0860F2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6849904" y="4054743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62AD5-B2C5-6D23-92BF-4783DDFB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t="19154" r="15794" b="20002"/>
          <a:stretch>
            <a:fillRect/>
          </a:stretch>
        </p:blipFill>
        <p:spPr>
          <a:xfrm>
            <a:off x="399913" y="2087739"/>
            <a:ext cx="5322080" cy="3512430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BE0FB573-46AE-CC56-2D66-70B3FD63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44E7369-6682-0C04-BFD9-22DF2AFB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8" y="2822261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3BE2-3E05-E1F5-33EC-3B33CB6D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640FE-4970-7B59-E0A1-D198C5CF08D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C2E4EA-CFD0-E2BC-1B49-76121AFF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937BE97-641A-E98C-BA52-CECDB2161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3078F06E-3715-7AB6-144C-4A1FD0170EE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E263CA4-E353-AD7E-8A6F-C326FF747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F4246-D555-0C5E-4ADD-35B2268BAE2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B65E6BB-3C56-12D6-6CEA-B4CD51257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B1B142-1F1E-61EC-D70C-35A0FF4C718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E8427A-6361-1558-FBF3-84E9E8468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7F66ACA-4375-2330-286A-15BA02AB3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D86593-C1A9-A44F-69C4-FD61C825E1A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911AD16-2B2D-7596-A4D1-30BBDD8B77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4020D68-7F58-0A2F-A217-4844CD1DF53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C1F9008-EA2C-C532-E8C9-364210C98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3B4BF-FE28-C75C-8D87-98B369EAE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88247"/>
              </p:ext>
            </p:extLst>
          </p:nvPr>
        </p:nvGraphicFramePr>
        <p:xfrm>
          <a:off x="5505630" y="681591"/>
          <a:ext cx="6645941" cy="55962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8868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553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71722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r>
                        <a:rPr lang="vi-VN" dirty="0"/>
                        <a:t> 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763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822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802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vi-VN" dirty="0" err="1"/>
                        <a:t>CustomInkWell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0C3DB7-23F0-1D9B-EFD2-76483C06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" y="1792438"/>
            <a:ext cx="5420701" cy="3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4A63-B2B3-1956-6365-8B496719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CEEC25-C581-B994-1F94-73AA6C709A9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CCED20F-A943-B4EF-EE8E-6CE942FA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EDDABDA-3B55-6396-74EA-02B29051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1765EE8-2C53-AAA0-CD07-99389C46D11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9FEF1D2-751D-E155-55C7-885402B1F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36E02-6046-F048-7513-1C667CC059F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C9AD32B-DFD7-8B90-0E30-08D77983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8B6D097-81DC-E80C-9E11-6CCAF344803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C80AFBC-BDB8-0AA0-3494-D27118D2D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D53900-6176-A241-4CDE-3A7B46D39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48F0FA-15A2-2BE7-CC8A-528EACAF86B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83A7271-D630-199B-B2CB-07346CE5916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D68104E-9496-5773-4074-64E85EDBB46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6F2ED80-E9D1-B4AF-FE5D-EBC1F7E94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C3742-E69F-ADAF-63CE-C5C8F59A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76226"/>
              </p:ext>
            </p:extLst>
          </p:nvPr>
        </p:nvGraphicFramePr>
        <p:xfrm>
          <a:off x="5655031" y="1065971"/>
          <a:ext cx="6336564" cy="43160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8496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05742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585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00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7107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B596C5-BDF2-D779-F0ED-912BD307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1546678"/>
            <a:ext cx="5343506" cy="3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8EEF-9F46-BEE8-069D-9097B38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96A125-2FEE-472B-374A-08FC402F6C3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9D12126-5C3B-B747-0475-F390531AC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3B1B5994-141B-CFD0-C813-76418607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FFDC1BF-157C-439E-A311-E6930F6B9EAD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26BA8AE-A243-1526-758A-4C351808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1F7FE-8881-33EE-5D0B-CDCD1C42FFB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68C071B-00D7-0D8F-4F33-84BF49FC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C856D-4CDD-672E-868F-9C6917417AC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501882B-D6FB-6860-BA0C-899F63655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DDBA38C-1C54-809C-672C-0964DDEE3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96803-10E2-0BE9-D187-D0647CB9992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24A8247-1CA6-A9DF-F5A5-4932ECA29C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1C23FC0-12E0-AC8E-1A35-BD938A602D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4218AB5-EA60-F59E-CE5A-E89E6906B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0170E-43F5-9036-7AE3-1C2ECA252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6903"/>
              </p:ext>
            </p:extLst>
          </p:nvPr>
        </p:nvGraphicFramePr>
        <p:xfrm>
          <a:off x="5709108" y="2225097"/>
          <a:ext cx="6228409" cy="28379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944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704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533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4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ED7ECF-5825-8582-B315-9AA6BE5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" y="740319"/>
            <a:ext cx="5413901" cy="5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566" y="2870498"/>
            <a:ext cx="46967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ru-UA" sz="6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Code</a:t>
            </a:r>
            <a:endParaRPr kumimoji="0" lang="ru-UA" altLang="ru-UA" sz="4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33" name="Glass">
            <a:extLst>
              <a:ext uri="{FF2B5EF4-FFF2-40B4-BE49-F238E27FC236}">
                <a16:creationId xmlns:a16="http://schemas.microsoft.com/office/drawing/2014/main" id="{DDB799F0-E9EE-4B30-865E-7CF893EBAAE9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51E642-2DF6-4AEA-BA17-17E7996C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1227138"/>
              <a:ext cx="1951038" cy="4216400"/>
            </a:xfrm>
            <a:custGeom>
              <a:avLst/>
              <a:gdLst>
                <a:gd name="T0" fmla="*/ 450 w 512"/>
                <a:gd name="T1" fmla="*/ 1106 h 1106"/>
                <a:gd name="T2" fmla="*/ 62 w 512"/>
                <a:gd name="T3" fmla="*/ 1106 h 1106"/>
                <a:gd name="T4" fmla="*/ 0 w 512"/>
                <a:gd name="T5" fmla="*/ 1044 h 1106"/>
                <a:gd name="T6" fmla="*/ 0 w 512"/>
                <a:gd name="T7" fmla="*/ 62 h 1106"/>
                <a:gd name="T8" fmla="*/ 62 w 512"/>
                <a:gd name="T9" fmla="*/ 0 h 1106"/>
                <a:gd name="T10" fmla="*/ 450 w 512"/>
                <a:gd name="T11" fmla="*/ 0 h 1106"/>
                <a:gd name="T12" fmla="*/ 512 w 512"/>
                <a:gd name="T13" fmla="*/ 62 h 1106"/>
                <a:gd name="T14" fmla="*/ 512 w 512"/>
                <a:gd name="T15" fmla="*/ 1044 h 1106"/>
                <a:gd name="T16" fmla="*/ 450 w 512"/>
                <a:gd name="T17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1106">
                  <a:moveTo>
                    <a:pt x="450" y="1106"/>
                  </a:moveTo>
                  <a:cubicBezTo>
                    <a:pt x="62" y="1106"/>
                    <a:pt x="62" y="1106"/>
                    <a:pt x="62" y="1106"/>
                  </a:cubicBezTo>
                  <a:cubicBezTo>
                    <a:pt x="28" y="1106"/>
                    <a:pt x="0" y="1078"/>
                    <a:pt x="0" y="104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4" y="0"/>
                    <a:pt x="512" y="28"/>
                    <a:pt x="512" y="62"/>
                  </a:cubicBezTo>
                  <a:cubicBezTo>
                    <a:pt x="512" y="1044"/>
                    <a:pt x="512" y="1044"/>
                    <a:pt x="512" y="1044"/>
                  </a:cubicBezTo>
                  <a:cubicBezTo>
                    <a:pt x="512" y="1078"/>
                    <a:pt x="484" y="1106"/>
                    <a:pt x="450" y="11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9376E1-62F3-465B-ABF7-3A295EB2A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488" y="1223963"/>
              <a:ext cx="1957388" cy="4222750"/>
            </a:xfrm>
            <a:custGeom>
              <a:avLst/>
              <a:gdLst>
                <a:gd name="T0" fmla="*/ 451 w 514"/>
                <a:gd name="T1" fmla="*/ 1108 h 1108"/>
                <a:gd name="T2" fmla="*/ 63 w 514"/>
                <a:gd name="T3" fmla="*/ 1108 h 1108"/>
                <a:gd name="T4" fmla="*/ 0 w 514"/>
                <a:gd name="T5" fmla="*/ 1045 h 1108"/>
                <a:gd name="T6" fmla="*/ 0 w 514"/>
                <a:gd name="T7" fmla="*/ 63 h 1108"/>
                <a:gd name="T8" fmla="*/ 63 w 514"/>
                <a:gd name="T9" fmla="*/ 0 h 1108"/>
                <a:gd name="T10" fmla="*/ 451 w 514"/>
                <a:gd name="T11" fmla="*/ 0 h 1108"/>
                <a:gd name="T12" fmla="*/ 514 w 514"/>
                <a:gd name="T13" fmla="*/ 63 h 1108"/>
                <a:gd name="T14" fmla="*/ 514 w 514"/>
                <a:gd name="T15" fmla="*/ 1045 h 1108"/>
                <a:gd name="T16" fmla="*/ 451 w 514"/>
                <a:gd name="T17" fmla="*/ 1108 h 1108"/>
                <a:gd name="T18" fmla="*/ 63 w 514"/>
                <a:gd name="T19" fmla="*/ 3 h 1108"/>
                <a:gd name="T20" fmla="*/ 3 w 514"/>
                <a:gd name="T21" fmla="*/ 63 h 1108"/>
                <a:gd name="T22" fmla="*/ 3 w 514"/>
                <a:gd name="T23" fmla="*/ 1045 h 1108"/>
                <a:gd name="T24" fmla="*/ 63 w 514"/>
                <a:gd name="T25" fmla="*/ 1106 h 1108"/>
                <a:gd name="T26" fmla="*/ 451 w 514"/>
                <a:gd name="T27" fmla="*/ 1106 h 1108"/>
                <a:gd name="T28" fmla="*/ 511 w 514"/>
                <a:gd name="T29" fmla="*/ 1045 h 1108"/>
                <a:gd name="T30" fmla="*/ 511 w 514"/>
                <a:gd name="T31" fmla="*/ 63 h 1108"/>
                <a:gd name="T32" fmla="*/ 451 w 514"/>
                <a:gd name="T33" fmla="*/ 3 h 1108"/>
                <a:gd name="T34" fmla="*/ 63 w 514"/>
                <a:gd name="T35" fmla="*/ 3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1108">
                  <a:moveTo>
                    <a:pt x="451" y="1108"/>
                  </a:moveTo>
                  <a:cubicBezTo>
                    <a:pt x="63" y="1108"/>
                    <a:pt x="63" y="1108"/>
                    <a:pt x="63" y="1108"/>
                  </a:cubicBezTo>
                  <a:cubicBezTo>
                    <a:pt x="29" y="1108"/>
                    <a:pt x="0" y="1080"/>
                    <a:pt x="0" y="10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3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85" y="0"/>
                    <a:pt x="514" y="28"/>
                    <a:pt x="514" y="63"/>
                  </a:cubicBezTo>
                  <a:cubicBezTo>
                    <a:pt x="514" y="1045"/>
                    <a:pt x="514" y="1045"/>
                    <a:pt x="514" y="1045"/>
                  </a:cubicBezTo>
                  <a:cubicBezTo>
                    <a:pt x="514" y="1080"/>
                    <a:pt x="485" y="1108"/>
                    <a:pt x="451" y="1108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3"/>
                  </a:cubicBezTo>
                  <a:cubicBezTo>
                    <a:pt x="3" y="1045"/>
                    <a:pt x="3" y="1045"/>
                    <a:pt x="3" y="1045"/>
                  </a:cubicBezTo>
                  <a:cubicBezTo>
                    <a:pt x="3" y="1079"/>
                    <a:pt x="30" y="1106"/>
                    <a:pt x="63" y="1106"/>
                  </a:cubicBezTo>
                  <a:cubicBezTo>
                    <a:pt x="451" y="1106"/>
                    <a:pt x="451" y="1106"/>
                    <a:pt x="451" y="1106"/>
                  </a:cubicBezTo>
                  <a:cubicBezTo>
                    <a:pt x="484" y="1106"/>
                    <a:pt x="511" y="1079"/>
                    <a:pt x="511" y="1045"/>
                  </a:cubicBezTo>
                  <a:cubicBezTo>
                    <a:pt x="511" y="63"/>
                    <a:pt x="511" y="63"/>
                    <a:pt x="511" y="63"/>
                  </a:cubicBezTo>
                  <a:cubicBezTo>
                    <a:pt x="511" y="30"/>
                    <a:pt x="484" y="3"/>
                    <a:pt x="451" y="3"/>
                  </a:cubicBezTo>
                  <a:lnTo>
                    <a:pt x="63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955236-17C1-6488-34BF-5D66FA4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663" y="1255416"/>
            <a:ext cx="1963738" cy="4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7BF4CCDE-A639-4F79-BDE6-E80D673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391" y="76457"/>
            <a:ext cx="44932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Tài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liệu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tham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khảo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B5C48-C4B1-2FFD-8F45-BC45AC593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02565"/>
              </p:ext>
            </p:extLst>
          </p:nvPr>
        </p:nvGraphicFramePr>
        <p:xfrm>
          <a:off x="698571" y="927324"/>
          <a:ext cx="10480706" cy="4754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3829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FloatingActionButton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FloatingActionButton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api.flutter.dev/ElevatedButton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795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OutlinedButton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OutlinedButton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588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api.flutter.dev/IconButton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2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TextField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4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Switch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/flutter/material/Switch-class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Checkbox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/flutter/material/Checkbox-class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8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/flutter/material/Radio-class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9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Slider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/flutter/material/Slider-class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96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/flutter/widgets/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GestureDetector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InkWell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454815"/>
                  </a:ext>
                </a:extLst>
              </a:tr>
            </a:tbl>
          </a:graphicData>
        </a:graphic>
      </p:graphicFrame>
      <p:sp>
        <p:nvSpPr>
          <p:cNvPr id="39" name="Rectangle 6">
            <a:extLst>
              <a:ext uri="{FF2B5EF4-FFF2-40B4-BE49-F238E27FC236}">
                <a16:creationId xmlns:a16="http://schemas.microsoft.com/office/drawing/2014/main" id="{DFBEFDDC-0C68-215D-2D15-ADADE1AD0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1" y="496437"/>
            <a:ext cx="3749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Flutter Official Docs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5385BCA-6D39-35ED-C6B5-8E79EEBC7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03959"/>
              </p:ext>
            </p:extLst>
          </p:nvPr>
        </p:nvGraphicFramePr>
        <p:xfrm>
          <a:off x="707923" y="5775703"/>
          <a:ext cx="10471354" cy="1005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54477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/>
                        <a:t>Community</a:t>
                      </a:r>
                      <a:r>
                        <a:rPr lang="vi-VN" b="1" dirty="0"/>
                        <a:t> </a:t>
                      </a:r>
                      <a:r>
                        <a:rPr lang="vi-VN" b="1" dirty="0" err="1"/>
                        <a:t>Tutorial</a:t>
                      </a:r>
                      <a:endParaRPr 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r>
                        <a:rPr lang="en-US" dirty="0"/>
                        <a:t> Validation Guide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3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https://codewithandrea.com/articles/flutter-text-field-form-validation/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919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979DCB-9845-4C4D-82F9-41AFCF13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664" y="2367171"/>
            <a:ext cx="82586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13800" b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kumimoji="0" lang="ru-UA" altLang="ru-UA" sz="9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6F4B-2D99-7EA0-D19B-0DFF7D86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3D1734-AE58-1E11-3A99-72F89D48E8CB}"/>
              </a:ext>
            </a:extLst>
          </p:cNvPr>
          <p:cNvGrpSpPr/>
          <p:nvPr/>
        </p:nvGrpSpPr>
        <p:grpSpPr>
          <a:xfrm>
            <a:off x="5888961" y="1892565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AD54AB-77EC-F55F-133E-060082A0D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2A0E767-F76A-D01D-646C-6EC1D397D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58074241-9042-A4F5-D66C-6B8BB2463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13EAF078-E4FD-B3D9-125B-255D494A9230}"/>
              </a:ext>
            </a:extLst>
          </p:cNvPr>
          <p:cNvSpPr/>
          <p:nvPr/>
        </p:nvSpPr>
        <p:spPr>
          <a:xfrm>
            <a:off x="5934368" y="1807890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11CA554-3C84-79C9-1B6A-620B8F2F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31" y="5058158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2204B9-7CD5-DA27-E487-C88E0447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C3A410-8CE5-8CEA-83BE-C0522768D4E1}"/>
              </a:ext>
            </a:extLst>
          </p:cNvPr>
          <p:cNvSpPr>
            <a:spLocks noEditPoints="1"/>
          </p:cNvSpPr>
          <p:nvPr/>
        </p:nvSpPr>
        <p:spPr bwMode="auto">
          <a:xfrm>
            <a:off x="255984" y="1467420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707DE4-E068-15EA-D1BF-9EFBE421E324}"/>
              </a:ext>
            </a:extLst>
          </p:cNvPr>
          <p:cNvGrpSpPr/>
          <p:nvPr/>
        </p:nvGrpSpPr>
        <p:grpSpPr>
          <a:xfrm>
            <a:off x="-332282" y="5438196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142B5DB-D433-BA48-D23C-BE7A74C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BBB59-2F13-403C-1430-FEC3100BB91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33F3B38-B6B5-C156-6B98-F3A3FC56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A5B10B0-E383-7B2B-207A-BA0745DF7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888421D2-4021-6FFC-9A0E-103BC1D6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7008720" y="3915642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F29B-B728-430B-D5F5-40F0717D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17647" r="8617" b="18511"/>
          <a:stretch>
            <a:fillRect/>
          </a:stretch>
        </p:blipFill>
        <p:spPr>
          <a:xfrm>
            <a:off x="265086" y="2553259"/>
            <a:ext cx="6587146" cy="2571888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105CD55A-57BE-9D5A-FD17-30A4787A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018" y="401701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F4C05C0-79AF-4966-FC0C-7FCFA3BD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64" y="2833843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E6D0-3430-B2C6-9E24-90CA8A3D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4E952E-5C50-A3C3-D3A9-A019839A566C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D42963A-412A-7D07-4CA8-A54630DEA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0DA666F-931F-B27D-9992-D24C753D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C763A22-A3D0-8258-9B96-2934951E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D2C2D01-4656-4666-7F3F-FC73D5A5565D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2909DDA-08B9-2FFA-51E6-4EEAD2F2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110EB6B-A620-5192-A5AF-38EB28003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B95FFDF-360E-5D39-864B-EABA9DCF1AA7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D0048-3C57-4B5C-0A99-0503E8FE609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C3E55D6-2E82-1AF0-14E1-910E0E9B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233C99-1CC4-14B9-8D9E-616277B1CA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E51F48A-0179-C7DC-5A12-F470E7E7F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64C0D28-39BA-D481-A8C7-682A9258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98859DBF-DEC0-A744-34EA-CF4D1DF52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D84F1-7AFE-89B5-6645-6D2AD49F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71" y="2828366"/>
            <a:ext cx="5271530" cy="220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8E95A-22FC-EA24-DB55-1F1CD241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06" t="13544" r="14342" b="12236"/>
          <a:stretch>
            <a:fillRect/>
          </a:stretch>
        </p:blipFill>
        <p:spPr>
          <a:xfrm>
            <a:off x="943779" y="1502144"/>
            <a:ext cx="4635938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557B-78A7-90BA-7B19-A30B5892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716D1-5FD5-9FF0-84E1-AE4C30149BFE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B2F3A56-31E8-E67B-27F6-19A02363A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CBF5765-2738-DB4A-CE1C-A92FFD09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0CD2B7B-66F0-4512-F6C8-2175F83C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57EE35A-72B6-F5DC-8EE7-31ED30392619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A48B429-F0DF-837C-179B-2288B011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E5EDBD3-B294-0262-684D-5F433358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E39790-FFB2-FC6E-685F-4BFB02E6F864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4091C4-7218-53B2-CAD1-29289E263C34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76B3D33-BB8B-6DA0-F762-A27F6BBA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B91F91-4507-8769-2A59-3F942541876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08A2736-68D3-D942-C655-BE670EEC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FD86806-3E4F-FBD6-8B8B-2BC5D0E2E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2A80050A-3321-CB81-357A-BFB87DF4C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14164-81B9-1ED2-2296-A3A3A962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12221" r="11937" b="11289"/>
          <a:stretch>
            <a:fillRect/>
          </a:stretch>
        </p:blipFill>
        <p:spPr>
          <a:xfrm>
            <a:off x="886719" y="1502144"/>
            <a:ext cx="4709976" cy="492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EFC26-A59C-EBFF-0474-49F485D6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83" y="2409415"/>
            <a:ext cx="5029636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EC3A-FB9A-AB06-3A0B-CE6324FF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23">
            <a:extLst>
              <a:ext uri="{FF2B5EF4-FFF2-40B4-BE49-F238E27FC236}">
                <a16:creationId xmlns:a16="http://schemas.microsoft.com/office/drawing/2014/main" id="{EDDD5BB8-4A51-C1FC-0B27-8EC645F8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1" name="Rectangle 31">
            <a:extLst>
              <a:ext uri="{FF2B5EF4-FFF2-40B4-BE49-F238E27FC236}">
                <a16:creationId xmlns:a16="http://schemas.microsoft.com/office/drawing/2014/main" id="{816DFA82-D1D0-11E0-420C-0F1F4159B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7C6F-F4D2-541A-F229-B4E5E957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1445785"/>
            <a:ext cx="6743702" cy="48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31CC31-CB67-43F1-8A03-31FAF52CD647}">
  <ds:schemaRefs>
    <ds:schemaRef ds:uri="9af3a453-42f8-4e33-a47a-d8cffdb28839"/>
    <ds:schemaRef ds:uri="dad0ec12-f8ec-4490-8ae1-467d048451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F58A6B-DDF3-4AFC-944A-D61225898331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dad0ec12-f8ec-4490-8ae1-467d048451b7"/>
    <ds:schemaRef ds:uri="http://www.w3.org/XML/1998/namespace"/>
    <ds:schemaRef ds:uri="9af3a453-42f8-4e33-a47a-d8cffdb2883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129FE17-688C-408B-8031-790EA34FBF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2217</Words>
  <Application>Microsoft Office PowerPoint</Application>
  <PresentationFormat>Widescreen</PresentationFormat>
  <Paragraphs>539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Kim Gia Bảo</cp:lastModifiedBy>
  <cp:revision>5</cp:revision>
  <dcterms:created xsi:type="dcterms:W3CDTF">2021-01-26T20:04:04Z</dcterms:created>
  <dcterms:modified xsi:type="dcterms:W3CDTF">2025-10-20T09:20:32Z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